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3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4.xml" ContentType="application/vnd.openxmlformats-officedocument.theme+xml"/>
  <Override PartName="/ppt/slideLayouts/slideLayout14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  <Override PartName="/ppt/revisionInfo.xml" ContentType="application/vnd.ms-powerpoint.revisioninfo+xml"/>
  <Override PartName="/ppt/authors.xml" ContentType="application/vnd.ms-powerpoint.author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3" r:id="rId6"/>
    <p:sldMasterId id="2147483658" r:id="rId7"/>
    <p:sldMasterId id="2147483648" r:id="rId8"/>
    <p:sldMasterId id="2147483677" r:id="rId9"/>
    <p:sldMasterId id="2147483712" r:id="rId10"/>
  </p:sldMasterIdLst>
  <p:notesMasterIdLst>
    <p:notesMasterId r:id="rId19"/>
  </p:notesMasterIdLst>
  <p:handoutMasterIdLst>
    <p:handoutMasterId r:id="rId20"/>
  </p:handoutMasterIdLst>
  <p:sldIdLst>
    <p:sldId id="299" r:id="rId11"/>
    <p:sldId id="350" r:id="rId12"/>
    <p:sldId id="343" r:id="rId13"/>
    <p:sldId id="344" r:id="rId14"/>
    <p:sldId id="345" r:id="rId15"/>
    <p:sldId id="346" r:id="rId16"/>
    <p:sldId id="347" r:id="rId17"/>
    <p:sldId id="34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structions" id="{C067E147-92A3-4025-A692-50947FB67A62}">
          <p14:sldIdLst/>
        </p14:section>
        <p14:section name="COL Covers" id="{C60E72D5-0126-464F-AD1D-90D8AE201072}">
          <p14:sldIdLst>
            <p14:sldId id="299"/>
          </p14:sldIdLst>
        </p14:section>
        <p14:section name="COL: Content" id="{EA5EB87C-BF09-4E71-8317-503F941D8D52}">
          <p14:sldIdLst>
            <p14:sldId id="350"/>
            <p14:sldId id="343"/>
            <p14:sldId id="344"/>
            <p14:sldId id="345"/>
            <p14:sldId id="346"/>
            <p14:sldId id="347"/>
            <p14:sldId id="348"/>
          </p14:sldIdLst>
        </p14:section>
      </p14:sectionLst>
    </p:ext>
    <p:ext uri="{EFAFB233-063F-42B5-8137-9DF3F51BA10A}">
      <p15:sldGuideLst xmlns:p15="http://schemas.microsoft.com/office/powerpoint/2012/main">
        <p15:guide id="2" pos="3840">
          <p15:clr>
            <a:srgbClr val="A4A3A4"/>
          </p15:clr>
        </p15:guide>
        <p15:guide id="3" orient="horz" pos="218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7E605F5-24A2-6B8F-229D-2A3E07457F47}" name="Avitabile, Amy      RTX" initials="AAR" userId="S::E21161113@adxuser.com::50035740-67fe-4f30-8d66-cf523957c7d0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my Avitabile" initials="AA" lastIdx="1" clrIdx="0">
    <p:extLst>
      <p:ext uri="{19B8F6BF-5375-455C-9EA6-DF929625EA0E}">
        <p15:presenceInfo xmlns:p15="http://schemas.microsoft.com/office/powerpoint/2012/main" userId="S-1-5-21-1214440339-861567501-682003330-13659481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B661"/>
    <a:srgbClr val="9ABEAA"/>
    <a:srgbClr val="E6E6E6"/>
    <a:srgbClr val="908CC2"/>
    <a:srgbClr val="D9D9D6"/>
    <a:srgbClr val="B1B3B3"/>
    <a:srgbClr val="DFE0E0"/>
    <a:srgbClr val="F2F2F2"/>
    <a:srgbClr val="BFC1C2"/>
    <a:srgbClr val="6366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1F8BF3E-7C5E-112B-F588-7ACB92525755}" v="2" dt="2025-03-12T17:24:13.309"/>
    <p1510:client id="{E45F279C-BACB-4675-85E2-6726E0D80F91}" v="268" dt="2025-03-12T13:24:40.368"/>
    <p1510:client id="{E9D1057D-7CD3-4F03-868D-27D061688D90}" v="188" dt="2025-03-12T17:21:09.699"/>
  </p1510:revLst>
</p1510:revInfo>
</file>

<file path=ppt/tableStyles.xml><?xml version="1.0" encoding="utf-8"?>
<a:tblStyleLst xmlns:a="http://schemas.openxmlformats.org/drawingml/2006/main" def="{3B4B98B0-60AC-42C2-AFA5-B58CD77FA1E5}"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0" autoAdjust="0"/>
    <p:restoredTop sz="94660"/>
  </p:normalViewPr>
  <p:slideViewPr>
    <p:cSldViewPr snapToGrid="0">
      <p:cViewPr varScale="1">
        <p:scale>
          <a:sx n="63" d="100"/>
          <a:sy n="63" d="100"/>
        </p:scale>
        <p:origin x="728" y="64"/>
      </p:cViewPr>
      <p:guideLst>
        <p:guide pos="3840"/>
        <p:guide orient="horz" pos="218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3.xml"/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3" Type="http://schemas.openxmlformats.org/officeDocument/2006/relationships/customXml" Target="../customXml/item3.xml"/><Relationship Id="rId21" Type="http://schemas.openxmlformats.org/officeDocument/2006/relationships/commentAuthors" Target="commentAuthors.xml"/><Relationship Id="rId7" Type="http://schemas.openxmlformats.org/officeDocument/2006/relationships/slideMaster" Target="slideMasters/slideMaster2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6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1.xml"/><Relationship Id="rId11" Type="http://schemas.openxmlformats.org/officeDocument/2006/relationships/slide" Target="slides/slide1.xml"/><Relationship Id="rId24" Type="http://schemas.openxmlformats.org/officeDocument/2006/relationships/theme" Target="theme/theme1.xml"/><Relationship Id="rId5" Type="http://schemas.openxmlformats.org/officeDocument/2006/relationships/customXml" Target="../customXml/item5.xml"/><Relationship Id="rId15" Type="http://schemas.openxmlformats.org/officeDocument/2006/relationships/slide" Target="slides/slide5.xml"/><Relationship Id="rId23" Type="http://schemas.openxmlformats.org/officeDocument/2006/relationships/viewProps" Target="viewProps.xml"/><Relationship Id="rId28" Type="http://schemas.microsoft.com/office/2015/10/relationships/revisionInfo" Target="revisionInfo.xml"/><Relationship Id="rId10" Type="http://schemas.openxmlformats.org/officeDocument/2006/relationships/slideMaster" Target="slideMasters/slideMaster5.xml"/><Relationship Id="rId19" Type="http://schemas.openxmlformats.org/officeDocument/2006/relationships/notesMaster" Target="notesMasters/notesMaster1.xml"/><Relationship Id="rId4" Type="http://schemas.openxmlformats.org/officeDocument/2006/relationships/customXml" Target="../customXml/item4.xml"/><Relationship Id="rId9" Type="http://schemas.openxmlformats.org/officeDocument/2006/relationships/slideMaster" Target="slideMasters/slideMaster4.xml"/><Relationship Id="rId14" Type="http://schemas.openxmlformats.org/officeDocument/2006/relationships/slide" Target="slides/slide4.xml"/><Relationship Id="rId22" Type="http://schemas.openxmlformats.org/officeDocument/2006/relationships/presProps" Target="presProps.xml"/><Relationship Id="rId27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12"/>
          <p:cNvSpPr>
            <a:spLocks noGrp="1"/>
          </p:cNvSpPr>
          <p:nvPr>
            <p:ph type="sldNum" sz="quarter" idx="3"/>
          </p:nvPr>
        </p:nvSpPr>
        <p:spPr>
          <a:xfrm>
            <a:off x="3886200" y="0"/>
            <a:ext cx="2514600" cy="458787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/>
            </a:lvl1pPr>
          </a:lstStyle>
          <a:p>
            <a:fld id="{138C58B0-FFE9-437E-B2CB-216DAFA841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966732"/>
      </p:ext>
    </p:extLst>
  </p:cSld>
  <p:clrMap bg1="lt1" tx1="dk1" bg2="lt2" tx2="dk2" accent1="accent1" accent2="accent2" accent3="accent3" accent4="accent4" accent5="accent5" accent6="accent6" hlink="hlink" folHlink="folHlink"/>
  <p:hf hdr="0" dt="0"/>
  <p:extLst>
    <p:ext uri="{56416CCD-93CA-4268-BC5B-53C4BB910035}">
      <p15:sldGuideLst xmlns:p15="http://schemas.microsoft.com/office/powerpoint/2012/main">
        <p15:guide id="2" pos="288" userDrawn="1">
          <p15:clr>
            <a:srgbClr val="F26B43"/>
          </p15:clr>
        </p15:guide>
        <p15:guide id="3" pos="4032" userDrawn="1">
          <p15:clr>
            <a:srgbClr val="F26B43"/>
          </p15:clr>
        </p15:guide>
      </p15:sldGuideLst>
    </p:ext>
  </p:extLst>
</p:handoutMaster>
</file>

<file path=ppt/media/image1.png>
</file>

<file path=ppt/media/image2.jpe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92624" y="692622"/>
            <a:ext cx="5517676" cy="310369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012556"/>
            <a:ext cx="5524500" cy="4094214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5"/>
          </p:nvPr>
        </p:nvSpPr>
        <p:spPr>
          <a:xfrm>
            <a:off x="3886200" y="9183"/>
            <a:ext cx="2324100" cy="458787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/>
            </a:lvl1pPr>
          </a:lstStyle>
          <a:p>
            <a:fld id="{56AF3A09-0EB5-429E-B7D0-FB28A7726D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219137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115888" indent="-115888" algn="l" defTabSz="914400" rtl="0" eaLnBrk="1" latinLnBrk="0" hangingPunct="1">
      <a:spcBef>
        <a:spcPts val="200"/>
      </a:spcBef>
      <a:buFont typeface="Arial" panose="020B0604020202020204" pitchFamily="34" charset="0"/>
      <a:buChar char="•"/>
      <a:defRPr sz="1000" kern="1200">
        <a:solidFill>
          <a:schemeClr val="tx1"/>
        </a:solidFill>
        <a:latin typeface="+mn-lt"/>
        <a:ea typeface="+mn-ea"/>
        <a:cs typeface="+mn-cs"/>
      </a:defRPr>
    </a:lvl1pPr>
    <a:lvl2pPr marL="287338" indent="-117475" algn="l" defTabSz="914400" rtl="0" eaLnBrk="1" latinLnBrk="0" hangingPunct="1">
      <a:spcBef>
        <a:spcPts val="200"/>
      </a:spcBef>
      <a:buFont typeface="Arial" panose="020B0604020202020204" pitchFamily="34" charset="0"/>
      <a:buChar char="–"/>
      <a:defRPr sz="1000" kern="1200">
        <a:solidFill>
          <a:schemeClr val="tx1"/>
        </a:solidFill>
        <a:latin typeface="+mn-lt"/>
        <a:ea typeface="+mn-ea"/>
        <a:cs typeface="+mn-cs"/>
      </a:defRPr>
    </a:lvl2pPr>
    <a:lvl3pPr marL="457200" indent="-115888" algn="l" defTabSz="914400" rtl="0" eaLnBrk="1" latinLnBrk="0" hangingPunct="1">
      <a:spcBef>
        <a:spcPts val="200"/>
      </a:spcBef>
      <a:buFont typeface="Arial" panose="020B0604020202020204" pitchFamily="34" charset="0"/>
      <a:buChar char="•"/>
      <a:defRPr sz="1000" kern="1200">
        <a:solidFill>
          <a:schemeClr val="tx1"/>
        </a:solidFill>
        <a:latin typeface="+mn-lt"/>
        <a:ea typeface="+mn-ea"/>
        <a:cs typeface="+mn-cs"/>
      </a:defRPr>
    </a:lvl3pPr>
    <a:lvl4pPr marL="627063" indent="-115888" algn="l" defTabSz="914400" rtl="0" eaLnBrk="1" latinLnBrk="0" hangingPunct="1">
      <a:spcBef>
        <a:spcPts val="200"/>
      </a:spcBef>
      <a:buFont typeface="Arial" panose="020B0604020202020204" pitchFamily="34" charset="0"/>
      <a:buChar char="–"/>
      <a:defRPr sz="1000" kern="1200">
        <a:solidFill>
          <a:schemeClr val="tx1"/>
        </a:solidFill>
        <a:latin typeface="+mn-lt"/>
        <a:ea typeface="+mn-ea"/>
        <a:cs typeface="+mn-cs"/>
      </a:defRPr>
    </a:lvl4pPr>
    <a:lvl5pPr marL="860425" indent="-171450" algn="l" defTabSz="914400" rtl="0" eaLnBrk="1" latinLnBrk="0" hangingPunct="1">
      <a:spcBef>
        <a:spcPts val="200"/>
      </a:spcBef>
      <a:buFont typeface="Arial" panose="020B0604020202020204" pitchFamily="34" charset="0"/>
      <a:buChar char="•"/>
      <a:defRPr sz="10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pos="432" userDrawn="1">
          <p15:clr>
            <a:srgbClr val="F26B43"/>
          </p15:clr>
        </p15:guide>
        <p15:guide id="2" pos="3912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92150" y="692150"/>
            <a:ext cx="5518150" cy="3103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6AF3A09-0EB5-429E-B7D0-FB28A7726D2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5686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92150" y="692150"/>
            <a:ext cx="5518150" cy="3103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AF3A09-0EB5-429E-B7D0-FB28A7726D2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1795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92150" y="692150"/>
            <a:ext cx="5518150" cy="3103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AF3A09-0EB5-429E-B7D0-FB28A7726D2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4191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92150" y="692150"/>
            <a:ext cx="5518150" cy="3103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AF3A09-0EB5-429E-B7D0-FB28A7726D2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5342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92150" y="692150"/>
            <a:ext cx="5518150" cy="3103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AF3A09-0EB5-429E-B7D0-FB28A7726D2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461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92150" y="692150"/>
            <a:ext cx="5518150" cy="3103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AF3A09-0EB5-429E-B7D0-FB28A7726D2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2501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92150" y="692150"/>
            <a:ext cx="5518150" cy="3103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AF3A09-0EB5-429E-B7D0-FB28A7726D2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9411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.png"/><Relationship Id="rId4" Type="http://schemas.openxmlformats.org/officeDocument/2006/relationships/image" Target="../media/image4.jpe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.png"/><Relationship Id="rId4" Type="http://schemas.openxmlformats.org/officeDocument/2006/relationships/image" Target="../media/image6.jpe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694944" y="466347"/>
            <a:ext cx="10811256" cy="676653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/>
              <a:t>Title. 32 pt. black. Bold. Sentence case. Two lines max.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FE5F66BD-B24D-66F9-E108-0EEBA425F8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183621168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Body 1"/>
          <p:cNvSpPr>
            <a:spLocks noGrp="1"/>
          </p:cNvSpPr>
          <p:nvPr>
            <p:ph type="body" sz="quarter" idx="13" hasCustomPrompt="1"/>
          </p:nvPr>
        </p:nvSpPr>
        <p:spPr>
          <a:xfrm>
            <a:off x="696433" y="2294021"/>
            <a:ext cx="5247167" cy="3497178"/>
          </a:xfrm>
          <a:noFill/>
        </p:spPr>
        <p:txBody>
          <a:bodyPr rIns="182880"/>
          <a:lstStyle>
            <a:lvl1pPr marL="219456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8150" indent="-2047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90563" indent="-2333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383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7763" indent="-2333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Main bullet. 18 pt. black.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21" hasCustomPrompt="1"/>
          </p:nvPr>
        </p:nvSpPr>
        <p:spPr>
          <a:xfrm>
            <a:off x="695325" y="1572733"/>
            <a:ext cx="5248274" cy="341632"/>
          </a:xfrm>
          <a:noFill/>
        </p:spPr>
        <p:txBody>
          <a:bodyPr wrap="square" bIns="91440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sz="1800" b="1" baseline="0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Subhead 18 pt. black. Bold. Sentence case. 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6248401" y="1572733"/>
            <a:ext cx="5248274" cy="341632"/>
          </a:xfrm>
          <a:noFill/>
        </p:spPr>
        <p:txBody>
          <a:bodyPr wrap="square" bIns="91440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sz="1800" b="1" baseline="0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Subhead 18 pt. black. Bold. Sentence case. </a:t>
            </a:r>
          </a:p>
        </p:txBody>
      </p:sp>
      <p:sp>
        <p:nvSpPr>
          <p:cNvPr id="15" name="Title 5"/>
          <p:cNvSpPr>
            <a:spLocks noGrp="1"/>
          </p:cNvSpPr>
          <p:nvPr>
            <p:ph type="title" hasCustomPrompt="1"/>
          </p:nvPr>
        </p:nvSpPr>
        <p:spPr>
          <a:xfrm>
            <a:off x="694944" y="466347"/>
            <a:ext cx="10811256" cy="676653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/>
              <a:t>Title. 32 pt. black. Bold. Sentence case. Two lines max.</a:t>
            </a:r>
          </a:p>
        </p:txBody>
      </p:sp>
      <p:sp>
        <p:nvSpPr>
          <p:cNvPr id="2" name="Body 1">
            <a:extLst>
              <a:ext uri="{FF2B5EF4-FFF2-40B4-BE49-F238E27FC236}">
                <a16:creationId xmlns:a16="http://schemas.microsoft.com/office/drawing/2014/main" id="{CBE0B946-A5C4-9B05-3ADE-B4FE9623228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48400" y="2294021"/>
            <a:ext cx="5247167" cy="3497178"/>
          </a:xfrm>
          <a:noFill/>
        </p:spPr>
        <p:txBody>
          <a:bodyPr rIns="182880"/>
          <a:lstStyle>
            <a:lvl1pPr marL="219456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8150" indent="-2047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90563" indent="-2333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383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7763" indent="-2333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Main bullet. 18 pt. black.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akeaway bar">
            <a:extLst>
              <a:ext uri="{FF2B5EF4-FFF2-40B4-BE49-F238E27FC236}">
                <a16:creationId xmlns:a16="http://schemas.microsoft.com/office/drawing/2014/main" id="{5E9B1FFA-BD88-F9E9-59C9-C7AE0E13A9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4944" y="5865760"/>
            <a:ext cx="10820399" cy="320088"/>
          </a:xfrm>
          <a:solidFill>
            <a:schemeClr val="accent1"/>
          </a:solidFill>
        </p:spPr>
        <p:txBody>
          <a:bodyPr vert="horz" wrap="square" lIns="621792" tIns="36576" rIns="621792" bIns="36576" rtlCol="0" anchor="b" anchorCtr="0">
            <a:spAutoFit/>
          </a:bodyPr>
          <a:lstStyle>
            <a:lvl1pPr marL="0" indent="0" algn="ctr" defTabSz="0">
              <a:lnSpc>
                <a:spcPct val="100000"/>
              </a:lnSpc>
              <a:spcBef>
                <a:spcPts val="0"/>
              </a:spcBef>
              <a:buFontTx/>
              <a:buNone/>
              <a:defRPr lang="en-US" sz="1600" b="1" dirty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Optional takeaway bar. Black. Bold. 16 pt. Centered. Sentence case.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F757467A-1A0B-9CF2-835A-4919955834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11522569-AB49-0EC2-F26C-04AB42854F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3301670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96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3">
            <a:extLst>
              <a:ext uri="{FF2B5EF4-FFF2-40B4-BE49-F238E27FC236}">
                <a16:creationId xmlns:a16="http://schemas.microsoft.com/office/drawing/2014/main" id="{1227C6EA-CADE-4772-BF2C-DF04CBDCF77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4944" y="466347"/>
            <a:ext cx="10811256" cy="676653"/>
          </a:xfrm>
        </p:spPr>
        <p:txBody>
          <a:bodyPr/>
          <a:lstStyle/>
          <a:p>
            <a:r>
              <a:rPr lang="en-US"/>
              <a:t>Title. 32 pt. black. Bold. Sentence case. Two lines max.</a:t>
            </a:r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579596A4-F56F-4ABC-8E75-4BE60F7ED857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85802" y="1358207"/>
            <a:ext cx="3409912" cy="1940443"/>
          </a:xfrm>
          <a:solidFill>
            <a:schemeClr val="accent2">
              <a:lumMod val="20000"/>
              <a:lumOff val="80000"/>
            </a:schemeClr>
          </a:solidFill>
        </p:spPr>
        <p:txBody>
          <a:bodyPr tIns="365760"/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to insert photo</a:t>
            </a:r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082A4F2F-B507-4076-99BD-50A0D640D832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4372358" y="1358206"/>
            <a:ext cx="3429000" cy="1940444"/>
          </a:xfrm>
          <a:solidFill>
            <a:schemeClr val="accent2">
              <a:lumMod val="20000"/>
              <a:lumOff val="80000"/>
            </a:schemeClr>
          </a:solidFill>
        </p:spPr>
        <p:txBody>
          <a:bodyPr tIns="365760"/>
          <a:lstStyle>
            <a:lvl1pPr marL="0" indent="0" algn="ctr">
              <a:buNone/>
              <a:defRPr sz="1800" baseline="0"/>
            </a:lvl1pPr>
          </a:lstStyle>
          <a:p>
            <a:r>
              <a:rPr lang="en-US"/>
              <a:t>Click to insert photo</a:t>
            </a:r>
          </a:p>
        </p:txBody>
      </p:sp>
      <p:sp>
        <p:nvSpPr>
          <p:cNvPr id="25" name="Picture Placeholder 2">
            <a:extLst>
              <a:ext uri="{FF2B5EF4-FFF2-40B4-BE49-F238E27FC236}">
                <a16:creationId xmlns:a16="http://schemas.microsoft.com/office/drawing/2014/main" id="{D1CCE81E-2A1A-4C37-8FB9-A87A38D462E4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068057" y="1358207"/>
            <a:ext cx="3438143" cy="1940443"/>
          </a:xfrm>
          <a:solidFill>
            <a:schemeClr val="accent2">
              <a:lumMod val="20000"/>
              <a:lumOff val="80000"/>
            </a:schemeClr>
          </a:solidFill>
        </p:spPr>
        <p:txBody>
          <a:bodyPr tIns="365760"/>
          <a:lstStyle>
            <a:lvl1pPr marL="0" indent="0" algn="ctr">
              <a:buNone/>
              <a:defRPr sz="1800" baseline="0"/>
            </a:lvl1pPr>
          </a:lstStyle>
          <a:p>
            <a:r>
              <a:rPr lang="en-US"/>
              <a:t>Click to insert photo</a:t>
            </a:r>
          </a:p>
        </p:txBody>
      </p:sp>
      <p:sp>
        <p:nvSpPr>
          <p:cNvPr id="28" name="Body 1">
            <a:extLst>
              <a:ext uri="{FF2B5EF4-FFF2-40B4-BE49-F238E27FC236}">
                <a16:creationId xmlns:a16="http://schemas.microsoft.com/office/drawing/2014/main" id="{06DFA2EB-3972-43A4-8F2F-1FA925C492C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04888" y="4103771"/>
            <a:ext cx="3409912" cy="1655644"/>
          </a:xfrm>
          <a:noFill/>
        </p:spPr>
        <p:txBody>
          <a:bodyPr rIns="182880"/>
          <a:lstStyle>
            <a:lvl1pPr marL="182880" marR="0" indent="-18288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lang="en-US" sz="15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5206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8086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7542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26998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219456" lvl="0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Main bullet. 15 pt. black.</a:t>
            </a:r>
          </a:p>
          <a:p>
            <a:pPr marL="438912" lvl="1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–"/>
            </a:pPr>
            <a:r>
              <a:rPr lang="en-US"/>
              <a:t>Second level</a:t>
            </a:r>
          </a:p>
          <a:p>
            <a:pPr marL="621792" lvl="2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Third level</a:t>
            </a:r>
          </a:p>
          <a:p>
            <a:pPr marL="841248" lvl="3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–"/>
            </a:pPr>
            <a:r>
              <a:rPr lang="en-US"/>
              <a:t>Fourth level</a:t>
            </a:r>
          </a:p>
          <a:p>
            <a:pPr marL="1060704" lvl="4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Fifth level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A13B8C43-B217-4065-899D-965ABB835B4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04888" y="3513856"/>
            <a:ext cx="3411017" cy="563231"/>
          </a:xfrm>
          <a:noFill/>
        </p:spPr>
        <p:txBody>
          <a:bodyPr vert="horz" wrap="square" lIns="0" tIns="0" rIns="0" bIns="91440" rtlCol="0">
            <a:spAutoFit/>
          </a:bodyPr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lang="en-US" sz="1700" b="1" baseline="0">
                <a:latin typeface="+mj-lt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Subhead 17 pt. black. Bold. Sentence case.</a:t>
            </a:r>
          </a:p>
        </p:txBody>
      </p:sp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70241EE5-BE3E-4ACB-AA02-55AD1071CF5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371270" y="3513856"/>
            <a:ext cx="3449084" cy="563231"/>
          </a:xfrm>
          <a:noFill/>
        </p:spPr>
        <p:txBody>
          <a:bodyPr vert="horz" wrap="square" lIns="0" tIns="0" rIns="0" bIns="91440" rtlCol="0">
            <a:spAutoFit/>
          </a:bodyPr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lang="en-US" sz="1700" b="1" baseline="0">
                <a:latin typeface="+mj-lt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Subhead 17 pt. black. Bold. Sentence case.</a:t>
            </a:r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6C421A00-BD57-46F3-A96E-EBA27534BF5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79811" y="3513856"/>
            <a:ext cx="3410355" cy="563231"/>
          </a:xfrm>
          <a:noFill/>
        </p:spPr>
        <p:txBody>
          <a:bodyPr vert="horz" wrap="square" lIns="0" tIns="0" rIns="0" bIns="91440" rtlCol="0">
            <a:spAutoFit/>
          </a:bodyPr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lang="en-US" sz="1700" b="1" baseline="0">
                <a:latin typeface="+mj-lt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Subhead 17 pt. black. Bold. Sentence case.</a:t>
            </a:r>
          </a:p>
        </p:txBody>
      </p:sp>
      <p:sp>
        <p:nvSpPr>
          <p:cNvPr id="2" name="Body 1">
            <a:extLst>
              <a:ext uri="{FF2B5EF4-FFF2-40B4-BE49-F238E27FC236}">
                <a16:creationId xmlns:a16="http://schemas.microsoft.com/office/drawing/2014/main" id="{D8C205A4-A491-3354-D436-AF9BF1F62EB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381500" y="4103771"/>
            <a:ext cx="3409912" cy="1655644"/>
          </a:xfrm>
          <a:noFill/>
        </p:spPr>
        <p:txBody>
          <a:bodyPr rIns="182880"/>
          <a:lstStyle>
            <a:lvl1pPr marL="182880" marR="0" indent="-18288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lang="en-US" sz="15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5206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8086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7542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26998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219456" lvl="0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Main bullet. 15 pt. black.</a:t>
            </a:r>
          </a:p>
          <a:p>
            <a:pPr marL="438912" lvl="1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–"/>
            </a:pPr>
            <a:r>
              <a:rPr lang="en-US"/>
              <a:t>Second level</a:t>
            </a:r>
          </a:p>
          <a:p>
            <a:pPr marL="621792" lvl="2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Third level</a:t>
            </a:r>
          </a:p>
          <a:p>
            <a:pPr marL="841248" lvl="3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–"/>
            </a:pPr>
            <a:r>
              <a:rPr lang="en-US"/>
              <a:t>Fourth level</a:t>
            </a:r>
          </a:p>
          <a:p>
            <a:pPr marL="1060704" lvl="4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Fifth level</a:t>
            </a:r>
          </a:p>
        </p:txBody>
      </p:sp>
      <p:sp>
        <p:nvSpPr>
          <p:cNvPr id="3" name="Body 1">
            <a:extLst>
              <a:ext uri="{FF2B5EF4-FFF2-40B4-BE49-F238E27FC236}">
                <a16:creationId xmlns:a16="http://schemas.microsoft.com/office/drawing/2014/main" id="{FB9FA8DA-D277-339F-4985-9623F740A89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085949" y="4103771"/>
            <a:ext cx="3409912" cy="1655644"/>
          </a:xfrm>
          <a:noFill/>
        </p:spPr>
        <p:txBody>
          <a:bodyPr rIns="182880"/>
          <a:lstStyle>
            <a:lvl1pPr marL="182880" marR="0" indent="-18288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lang="en-US" sz="15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5206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8086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7542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26998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219456" lvl="0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Main bullet. 15 pt. black.</a:t>
            </a:r>
          </a:p>
          <a:p>
            <a:pPr marL="438912" lvl="1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–"/>
            </a:pPr>
            <a:r>
              <a:rPr lang="en-US"/>
              <a:t>Second level</a:t>
            </a:r>
          </a:p>
          <a:p>
            <a:pPr marL="621792" lvl="2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Third level</a:t>
            </a:r>
          </a:p>
          <a:p>
            <a:pPr marL="841248" lvl="3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–"/>
            </a:pPr>
            <a:r>
              <a:rPr lang="en-US"/>
              <a:t>Fourth level</a:t>
            </a:r>
          </a:p>
          <a:p>
            <a:pPr marL="1060704" lvl="4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Fifth level</a:t>
            </a:r>
          </a:p>
        </p:txBody>
      </p:sp>
      <p:sp>
        <p:nvSpPr>
          <p:cNvPr id="4" name="Takeaway bar">
            <a:extLst>
              <a:ext uri="{FF2B5EF4-FFF2-40B4-BE49-F238E27FC236}">
                <a16:creationId xmlns:a16="http://schemas.microsoft.com/office/drawing/2014/main" id="{F1C626FD-9651-7619-B6B8-C33DB71F60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4944" y="5865760"/>
            <a:ext cx="10820399" cy="320088"/>
          </a:xfrm>
          <a:solidFill>
            <a:schemeClr val="accent1"/>
          </a:solidFill>
        </p:spPr>
        <p:txBody>
          <a:bodyPr vert="horz" wrap="square" lIns="621792" tIns="36576" rIns="621792" bIns="36576" rtlCol="0" anchor="b" anchorCtr="0">
            <a:spAutoFit/>
          </a:bodyPr>
          <a:lstStyle>
            <a:lvl1pPr marL="0" indent="0" algn="ctr" defTabSz="0">
              <a:lnSpc>
                <a:spcPct val="100000"/>
              </a:lnSpc>
              <a:spcBef>
                <a:spcPts val="0"/>
              </a:spcBef>
              <a:buFontTx/>
              <a:buNone/>
              <a:defRPr lang="en-US" sz="1600" b="1" dirty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Optional takeaway bar. Black. Bold. 16 pt. Centered. Sentence case.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8A8EF709-B2B3-FDC4-BEA0-3E79EE4FFD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6C93F038-09D4-E830-DF95-DB9861755A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39591768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96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5"/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12192001" cy="6172200"/>
          </a:xfrm>
          <a:solidFill>
            <a:schemeClr val="accent2">
              <a:lumMod val="20000"/>
              <a:lumOff val="80000"/>
            </a:schemeClr>
          </a:solidFill>
        </p:spPr>
        <p:txBody>
          <a:bodyPr tIns="548640"/>
          <a:lstStyle>
            <a:lvl1pPr algn="ctr">
              <a:defRPr b="0" baseline="0"/>
            </a:lvl1pPr>
          </a:lstStyle>
          <a:p>
            <a:r>
              <a:rPr lang="en-US"/>
              <a:t>Click to insert photo</a:t>
            </a:r>
          </a:p>
        </p:txBody>
      </p:sp>
      <p:sp>
        <p:nvSpPr>
          <p:cNvPr id="14" name="Section title"/>
          <p:cNvSpPr>
            <a:spLocks noGrp="1"/>
          </p:cNvSpPr>
          <p:nvPr>
            <p:ph type="title" hasCustomPrompt="1"/>
          </p:nvPr>
        </p:nvSpPr>
        <p:spPr>
          <a:xfrm>
            <a:off x="694944" y="2057400"/>
            <a:ext cx="8944356" cy="2057400"/>
          </a:xfrm>
          <a:noFill/>
        </p:spPr>
        <p:txBody>
          <a:bodyPr vert="horz" wrap="square" lIns="0" tIns="0" rIns="0" bIns="0" rtlCol="0" anchor="ctr" anchorCtr="0">
            <a:noAutofit/>
          </a:bodyPr>
          <a:lstStyle>
            <a:lvl1pPr>
              <a:defRPr lang="en-US" baseline="0" dirty="0">
                <a:latin typeface="+mj-lt"/>
                <a:ea typeface="+mn-ea"/>
                <a:cs typeface="Arial" panose="020B0604020202020204" pitchFamily="34" charset="0"/>
              </a:defRPr>
            </a:lvl1pPr>
          </a:lstStyle>
          <a:p>
            <a:pPr marL="0" lvl="0">
              <a:spcBef>
                <a:spcPts val="1000"/>
              </a:spcBef>
              <a:buSzPct val="115000"/>
              <a:buFont typeface="Arial" panose="020B0604020202020204" pitchFamily="34" charset="0"/>
            </a:pPr>
            <a:r>
              <a:rPr lang="en-US"/>
              <a:t>Section title. 55 pt. black. Bold. Sentence case. </a:t>
            </a:r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43233DA6-3194-CB55-7993-3414CBEB30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BD7AF16C-A46F-6B86-376F-4753B041CA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333385202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ection title"/>
          <p:cNvSpPr>
            <a:spLocks noGrp="1"/>
          </p:cNvSpPr>
          <p:nvPr userDrawn="1">
            <p:ph type="title" hasCustomPrompt="1"/>
          </p:nvPr>
        </p:nvSpPr>
        <p:spPr>
          <a:xfrm>
            <a:off x="685800" y="2057399"/>
            <a:ext cx="7139619" cy="2769781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baseline="0" dirty="0">
                <a:latin typeface="+mj-lt"/>
                <a:ea typeface="+mn-ea"/>
                <a:cs typeface="Arial" panose="020B0604020202020204" pitchFamily="34" charset="0"/>
              </a:defRPr>
            </a:lvl1pPr>
          </a:lstStyle>
          <a:p>
            <a:pPr marL="0" lvl="0">
              <a:spcBef>
                <a:spcPts val="1000"/>
              </a:spcBef>
              <a:buSzPct val="115000"/>
              <a:buFont typeface="Arial" panose="020B0604020202020204" pitchFamily="34" charset="0"/>
            </a:pPr>
            <a:r>
              <a:rPr lang="en-US"/>
              <a:t>Section title. 55 pt. black. Bold. Sentence case. </a:t>
            </a:r>
          </a:p>
        </p:txBody>
      </p:sp>
      <p:sp>
        <p:nvSpPr>
          <p:cNvPr id="15" name="Presenters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670881" y="1451343"/>
            <a:ext cx="7139619" cy="356191"/>
          </a:xfrm>
          <a:noFill/>
        </p:spPr>
        <p:txBody>
          <a:bodyPr vert="horz" lIns="0" tIns="0" rIns="0" bIns="0" rtlCol="0" anchor="b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lang="en-US" sz="1600" b="1" baseline="0">
                <a:solidFill>
                  <a:schemeClr val="accent3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Subhead 16 pt. Gray. Sentence case.</a:t>
            </a:r>
          </a:p>
        </p:txBody>
      </p:sp>
      <p:pic>
        <p:nvPicPr>
          <p:cNvPr id="3" name="Picture 2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2F658D7A-B710-3A1F-85B6-EA22382CEB6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 flipV="1">
            <a:off x="7004211" y="1671980"/>
            <a:ext cx="5747158" cy="3253280"/>
          </a:xfrm>
          <a:prstGeom prst="rect">
            <a:avLst/>
          </a:prstGeom>
        </p:spPr>
      </p:pic>
      <p:sp>
        <p:nvSpPr>
          <p:cNvPr id="4" name="Slide number">
            <a:extLst>
              <a:ext uri="{FF2B5EF4-FFF2-40B4-BE49-F238E27FC236}">
                <a16:creationId xmlns:a16="http://schemas.microsoft.com/office/drawing/2014/main" id="{51878CD8-EB03-3BE4-466C-CAB36D3B77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0239D1-DD08-2675-1706-F37FB90D46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406145118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694944" y="466347"/>
            <a:ext cx="10811256" cy="676653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/>
              <a:t>Title. 32 pt. black. Bold. Sentence case. Two lines max.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FE5F66BD-B24D-66F9-E108-0EEBA425F8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183621168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">
            <a:extLst>
              <a:ext uri="{FF2B5EF4-FFF2-40B4-BE49-F238E27FC236}">
                <a16:creationId xmlns:a16="http://schemas.microsoft.com/office/drawing/2014/main" id="{E8DFD5FC-C8A3-08AE-1F4A-7CC1E2BAEE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694944" y="126143"/>
            <a:ext cx="10820399" cy="0"/>
          </a:xfrm>
          <a:prstGeom prst="line">
            <a:avLst/>
          </a:prstGeom>
          <a:ln w="2540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4612EC3B-575F-B503-9FBF-4DDBF99F4E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>
              <a:defRPr lang="en-US" sz="700"/>
            </a:lvl1pPr>
          </a:lstStyle>
          <a:p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pic>
        <p:nvPicPr>
          <p:cNvPr id="5" name="Picture 4" descr="Shape&#10;&#10;Description automatically generated with medium confidence">
            <a:extLst>
              <a:ext uri="{FF2B5EF4-FFF2-40B4-BE49-F238E27FC236}">
                <a16:creationId xmlns:a16="http://schemas.microsoft.com/office/drawing/2014/main" id="{E1A92E33-8F3F-CE0C-D8EF-9FB7A62D054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5978" y="2288554"/>
            <a:ext cx="10152447" cy="1726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63139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">
            <a:extLst>
              <a:ext uri="{FF2B5EF4-FFF2-40B4-BE49-F238E27FC236}">
                <a16:creationId xmlns:a16="http://schemas.microsoft.com/office/drawing/2014/main" id="{C72FA151-06B1-BA7C-A477-FB3B40A9F6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Date"/>
          <p:cNvSpPr>
            <a:spLocks noGrp="1"/>
          </p:cNvSpPr>
          <p:nvPr>
            <p:ph type="body" sz="quarter" idx="14" hasCustomPrompt="1"/>
          </p:nvPr>
        </p:nvSpPr>
        <p:spPr>
          <a:xfrm>
            <a:off x="6879264" y="4860395"/>
            <a:ext cx="1642897" cy="193899"/>
          </a:xfrm>
          <a:noFill/>
        </p:spPr>
        <p:txBody>
          <a:bodyPr wrap="square">
            <a:spAutoFit/>
          </a:bodyPr>
          <a:lstStyle>
            <a:lvl1pPr>
              <a:defRPr sz="14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7" name="Presenters"/>
          <p:cNvSpPr>
            <a:spLocks noGrp="1"/>
          </p:cNvSpPr>
          <p:nvPr>
            <p:ph type="body" sz="quarter" idx="13" hasCustomPrompt="1"/>
          </p:nvPr>
        </p:nvSpPr>
        <p:spPr>
          <a:xfrm>
            <a:off x="6880362" y="3840163"/>
            <a:ext cx="4634981" cy="249299"/>
          </a:xfrm>
          <a:noFill/>
        </p:spPr>
        <p:txBody>
          <a:bodyPr vert="horz" wrap="square" lIns="0" tIns="0" rIns="0" bIns="0" rtlCol="0">
            <a:spAutoFit/>
          </a:bodyPr>
          <a:lstStyle>
            <a:lvl1pPr marL="0" marR="0" indent="0" algn="l" defTabSz="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lang="en-US" sz="1800" b="0" baseline="0">
                <a:solidFill>
                  <a:schemeClr val="tx1"/>
                </a:solidFill>
              </a:defRPr>
            </a:lvl1pPr>
          </a:lstStyle>
          <a:p>
            <a:pPr marL="0" marR="0" lvl="0" indent="0" algn="l" defTabSz="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Name, Title, Function. 18 pt. black.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6879264" y="2160241"/>
            <a:ext cx="4626935" cy="914096"/>
          </a:xfrm>
          <a:noFill/>
        </p:spPr>
        <p:txBody>
          <a:bodyPr wrap="square" anchor="t" anchorCtr="0">
            <a:spAutoFit/>
          </a:bodyPr>
          <a:lstStyle>
            <a:lvl1pPr defTabSz="914400">
              <a:spcBef>
                <a:spcPct val="0"/>
              </a:spcBef>
              <a:defRPr sz="3300">
                <a:solidFill>
                  <a:schemeClr val="tx1"/>
                </a:solidFill>
              </a:defRPr>
            </a:lvl1pPr>
          </a:lstStyle>
          <a:p>
            <a:pPr lvl="0" defTabSz="914400">
              <a:spcBef>
                <a:spcPct val="0"/>
              </a:spcBef>
            </a:pPr>
            <a:r>
              <a:rPr lang="en-US"/>
              <a:t>Title 33 pt. black. Bold. Sentence case.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694944" y="126143"/>
            <a:ext cx="10820399" cy="0"/>
          </a:xfrm>
          <a:prstGeom prst="line">
            <a:avLst/>
          </a:prstGeom>
          <a:ln w="2540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7EFD9E-7750-6D4A-1D98-5496B6132B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>
              <a:defRPr lang="en-US" sz="700"/>
            </a:lvl1pPr>
          </a:lstStyle>
          <a:p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pic>
        <p:nvPicPr>
          <p:cNvPr id="6" name="Picture 5" descr="Shape&#10;&#10;Description automatically generated with medium confidence">
            <a:extLst>
              <a:ext uri="{FF2B5EF4-FFF2-40B4-BE49-F238E27FC236}">
                <a16:creationId xmlns:a16="http://schemas.microsoft.com/office/drawing/2014/main" id="{8638592A-F13E-81FF-79BE-5F7467D5FB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85799" y="2105191"/>
            <a:ext cx="5562601" cy="945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14551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">
            <a:extLst>
              <a:ext uri="{FF2B5EF4-FFF2-40B4-BE49-F238E27FC236}">
                <a16:creationId xmlns:a16="http://schemas.microsoft.com/office/drawing/2014/main" id="{F4B96747-42DE-57F0-0FB9-E7A2A01508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EC62ECF-76DE-3845-37A2-A6FD5498C7B5}"/>
              </a:ext>
            </a:extLst>
          </p:cNvPr>
          <p:cNvGrpSpPr/>
          <p:nvPr userDrawn="1"/>
        </p:nvGrpSpPr>
        <p:grpSpPr>
          <a:xfrm>
            <a:off x="0" y="0"/>
            <a:ext cx="12192000" cy="4000501"/>
            <a:chOff x="0" y="0"/>
            <a:chExt cx="12192000" cy="4000501"/>
          </a:xfrm>
        </p:grpSpPr>
        <p:pic>
          <p:nvPicPr>
            <p:cNvPr id="15" name="Picture 14" descr="A picture containing sky, outdoor&#10;&#10;Description automatically generated">
              <a:extLst>
                <a:ext uri="{FF2B5EF4-FFF2-40B4-BE49-F238E27FC236}">
                  <a16:creationId xmlns:a16="http://schemas.microsoft.com/office/drawing/2014/main" id="{5F38B2FE-D5AD-4032-D2BB-9E454F5775A0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082800" y="663"/>
              <a:ext cx="4026401" cy="3999838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CDFDCAA9-0215-4287-3764-0FCA3571507C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/>
            <a:srcRect l="25" r="25"/>
            <a:stretch/>
          </p:blipFill>
          <p:spPr>
            <a:xfrm>
              <a:off x="0" y="0"/>
              <a:ext cx="4026400" cy="3999837"/>
            </a:xfrm>
            <a:prstGeom prst="rect">
              <a:avLst/>
            </a:prstGeom>
          </p:spPr>
        </p:pic>
        <p:pic>
          <p:nvPicPr>
            <p:cNvPr id="17" name="Picture 2" descr="Thermal-management-aircraft">
              <a:extLst>
                <a:ext uri="{FF2B5EF4-FFF2-40B4-BE49-F238E27FC236}">
                  <a16:creationId xmlns:a16="http://schemas.microsoft.com/office/drawing/2014/main" id="{8C503F3B-AA68-D98D-7D68-FD7733C9774E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6736" b="5934"/>
            <a:stretch/>
          </p:blipFill>
          <p:spPr bwMode="auto">
            <a:xfrm>
              <a:off x="8165601" y="663"/>
              <a:ext cx="4026399" cy="39998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" name="Date">
            <a:extLst>
              <a:ext uri="{FF2B5EF4-FFF2-40B4-BE49-F238E27FC236}">
                <a16:creationId xmlns:a16="http://schemas.microsoft.com/office/drawing/2014/main" id="{A7520BD9-F27C-EB53-362B-E29762A25B8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925267" y="5144230"/>
            <a:ext cx="1866900" cy="166199"/>
          </a:xfrm>
          <a:noFill/>
        </p:spPr>
        <p:txBody>
          <a:bodyPr>
            <a:spAutoFit/>
          </a:bodyPr>
          <a:lstStyle>
            <a:lvl1pPr algn="l">
              <a:defRPr sz="1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12" name="Presenters">
            <a:extLst>
              <a:ext uri="{FF2B5EF4-FFF2-40B4-BE49-F238E27FC236}">
                <a16:creationId xmlns:a16="http://schemas.microsoft.com/office/drawing/2014/main" id="{B53E8303-2948-CE7F-FFD7-5F13BB73838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925267" y="4832708"/>
            <a:ext cx="6486746" cy="221599"/>
          </a:xfrm>
          <a:noFill/>
        </p:spPr>
        <p:txBody>
          <a:bodyPr vert="horz" wrap="square" lIns="0" tIns="0" rIns="0" bIns="0" rtlCol="0">
            <a:spAutoFit/>
          </a:bodyPr>
          <a:lstStyle>
            <a:lvl1pPr marL="0" marR="0" indent="0" algn="l" defTabSz="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lang="en-US" sz="1600" b="0" baseline="0">
                <a:solidFill>
                  <a:schemeClr val="tx1"/>
                </a:solidFill>
              </a:defRPr>
            </a:lvl1pPr>
          </a:lstStyle>
          <a:p>
            <a:pPr marL="0" marR="0" lvl="0" indent="0" algn="l" defTabSz="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Name, Title, Function. 16 pt. black.</a:t>
            </a:r>
          </a:p>
        </p:txBody>
      </p:sp>
      <p:sp>
        <p:nvSpPr>
          <p:cNvPr id="13" name="Title">
            <a:extLst>
              <a:ext uri="{FF2B5EF4-FFF2-40B4-BE49-F238E27FC236}">
                <a16:creationId xmlns:a16="http://schemas.microsoft.com/office/drawing/2014/main" id="{3B8EDCE6-047D-0310-4495-B16000AE8B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25267" y="4451623"/>
            <a:ext cx="6486746" cy="346249"/>
          </a:xfrm>
          <a:noFill/>
        </p:spPr>
        <p:txBody>
          <a:bodyPr wrap="square" anchor="b" anchorCtr="0">
            <a:spAutoFit/>
          </a:bodyPr>
          <a:lstStyle>
            <a:lvl1pPr defTabSz="914400">
              <a:spcBef>
                <a:spcPct val="0"/>
              </a:spcBef>
              <a:defRPr sz="2500">
                <a:solidFill>
                  <a:schemeClr val="tx1"/>
                </a:solidFill>
              </a:defRPr>
            </a:lvl1pPr>
          </a:lstStyle>
          <a:p>
            <a:pPr lvl="0" defTabSz="914400">
              <a:spcBef>
                <a:spcPct val="0"/>
              </a:spcBef>
            </a:pPr>
            <a:r>
              <a:rPr lang="en-US"/>
              <a:t>Title 25 pt. black. Bold. Sentence case. 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28B74DD3-7917-FD60-1CEB-BDFB06DC89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>
              <a:defRPr lang="en-US" sz="700"/>
            </a:lvl1pPr>
          </a:lstStyle>
          <a:p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pic>
        <p:nvPicPr>
          <p:cNvPr id="4" name="Picture 3" descr="Shape&#10;&#10;Description automatically generated with medium confidence">
            <a:extLst>
              <a:ext uri="{FF2B5EF4-FFF2-40B4-BE49-F238E27FC236}">
                <a16:creationId xmlns:a16="http://schemas.microsoft.com/office/drawing/2014/main" id="{106A2509-4735-8D6E-0367-1124FC90CD66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685799" y="4492398"/>
            <a:ext cx="3695701" cy="628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38297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att &amp; Whitney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">
            <a:extLst>
              <a:ext uri="{FF2B5EF4-FFF2-40B4-BE49-F238E27FC236}">
                <a16:creationId xmlns:a16="http://schemas.microsoft.com/office/drawing/2014/main" id="{11182626-538B-109F-3E50-F4953F005D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Date"/>
          <p:cNvSpPr>
            <a:spLocks noGrp="1"/>
          </p:cNvSpPr>
          <p:nvPr>
            <p:ph type="body" sz="quarter" idx="14" hasCustomPrompt="1"/>
          </p:nvPr>
        </p:nvSpPr>
        <p:spPr>
          <a:xfrm>
            <a:off x="4925267" y="5144230"/>
            <a:ext cx="1866900" cy="166199"/>
          </a:xfrm>
          <a:noFill/>
        </p:spPr>
        <p:txBody>
          <a:bodyPr>
            <a:spAutoFit/>
          </a:bodyPr>
          <a:lstStyle>
            <a:lvl1pPr algn="l">
              <a:defRPr sz="1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7" name="Presenters"/>
          <p:cNvSpPr>
            <a:spLocks noGrp="1"/>
          </p:cNvSpPr>
          <p:nvPr>
            <p:ph type="body" sz="quarter" idx="13" hasCustomPrompt="1"/>
          </p:nvPr>
        </p:nvSpPr>
        <p:spPr>
          <a:xfrm>
            <a:off x="4925267" y="4832708"/>
            <a:ext cx="6486746" cy="221599"/>
          </a:xfrm>
          <a:noFill/>
        </p:spPr>
        <p:txBody>
          <a:bodyPr vert="horz" wrap="square" lIns="0" tIns="0" rIns="0" bIns="0" rtlCol="0">
            <a:spAutoFit/>
          </a:bodyPr>
          <a:lstStyle>
            <a:lvl1pPr marL="0" marR="0" indent="0" algn="l" defTabSz="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lang="en-US" sz="1600" b="0" baseline="0">
                <a:solidFill>
                  <a:schemeClr val="tx1"/>
                </a:solidFill>
              </a:defRPr>
            </a:lvl1pPr>
          </a:lstStyle>
          <a:p>
            <a:pPr marL="0" marR="0" lvl="0" indent="0" algn="l" defTabSz="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Name, Title, Function. 16 pt. black.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4925267" y="4451623"/>
            <a:ext cx="6486746" cy="346249"/>
          </a:xfrm>
          <a:noFill/>
        </p:spPr>
        <p:txBody>
          <a:bodyPr wrap="square" anchor="b" anchorCtr="0">
            <a:spAutoFit/>
          </a:bodyPr>
          <a:lstStyle>
            <a:lvl1pPr defTabSz="914400">
              <a:spcBef>
                <a:spcPct val="0"/>
              </a:spcBef>
              <a:defRPr sz="2500">
                <a:solidFill>
                  <a:schemeClr val="tx1"/>
                </a:solidFill>
              </a:defRPr>
            </a:lvl1pPr>
          </a:lstStyle>
          <a:p>
            <a:pPr lvl="0" defTabSz="914400">
              <a:spcBef>
                <a:spcPct val="0"/>
              </a:spcBef>
            </a:pPr>
            <a:r>
              <a:rPr lang="en-US"/>
              <a:t>Title 25 pt. black. Bold. Sentence case.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DB6EDA-04E7-A647-9351-25B11C05CA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>
              <a:defRPr lang="en-US" sz="700"/>
            </a:lvl1pPr>
          </a:lstStyle>
          <a:p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CD780A4-E59C-EC7C-0923-2DF8779BB740}"/>
              </a:ext>
            </a:extLst>
          </p:cNvPr>
          <p:cNvGrpSpPr/>
          <p:nvPr userDrawn="1"/>
        </p:nvGrpSpPr>
        <p:grpSpPr>
          <a:xfrm>
            <a:off x="0" y="0"/>
            <a:ext cx="12192000" cy="4000500"/>
            <a:chOff x="0" y="0"/>
            <a:chExt cx="12192000" cy="4000500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6F51D2E6-8B50-4B28-48B1-E63E5AF8DC9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/>
            <a:srcRect l="12793" t="2717" r="22165" b="1207"/>
            <a:stretch/>
          </p:blipFill>
          <p:spPr>
            <a:xfrm>
              <a:off x="4082800" y="1"/>
              <a:ext cx="4026401" cy="3999836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EBEDE36E-8FC0-95B4-7C79-F0E71F3D4A20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/>
            <a:srcRect l="25" r="25"/>
            <a:stretch/>
          </p:blipFill>
          <p:spPr>
            <a:xfrm>
              <a:off x="0" y="0"/>
              <a:ext cx="4026400" cy="3999837"/>
            </a:xfrm>
            <a:prstGeom prst="rect">
              <a:avLst/>
            </a:prstGeom>
          </p:spPr>
        </p:pic>
        <p:pic>
          <p:nvPicPr>
            <p:cNvPr id="11" name="Picture 2">
              <a:extLst>
                <a:ext uri="{FF2B5EF4-FFF2-40B4-BE49-F238E27FC236}">
                  <a16:creationId xmlns:a16="http://schemas.microsoft.com/office/drawing/2014/main" id="{B2210A33-0B32-55FA-74EC-9C35474529E5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4"/>
            <a:srcRect l="16439" r="16439"/>
            <a:stretch/>
          </p:blipFill>
          <p:spPr bwMode="auto">
            <a:xfrm>
              <a:off x="8165601" y="663"/>
              <a:ext cx="4026399" cy="39998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2" name="Picture 11" descr="Shape&#10;&#10;Description automatically generated with medium confidence">
            <a:extLst>
              <a:ext uri="{FF2B5EF4-FFF2-40B4-BE49-F238E27FC236}">
                <a16:creationId xmlns:a16="http://schemas.microsoft.com/office/drawing/2014/main" id="{290BF5CD-B8DF-7187-83C6-192C964DD22C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685799" y="4492398"/>
            <a:ext cx="3695701" cy="628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8994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uidance: RTX Color Palet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">
            <a:extLst>
              <a:ext uri="{FF2B5EF4-FFF2-40B4-BE49-F238E27FC236}">
                <a16:creationId xmlns:a16="http://schemas.microsoft.com/office/drawing/2014/main" id="{83E520A4-FAAE-1C23-A63D-FAE04B2061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C14E4D-FFCC-16F0-1F0B-8A1621EFC611}"/>
              </a:ext>
            </a:extLst>
          </p:cNvPr>
          <p:cNvSpPr txBox="1"/>
          <p:nvPr userDrawn="1"/>
        </p:nvSpPr>
        <p:spPr>
          <a:xfrm>
            <a:off x="662940" y="468598"/>
            <a:ext cx="10896600" cy="48628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lnSpc>
                <a:spcPct val="80000"/>
              </a:lnSpc>
              <a:spcBef>
                <a:spcPct val="0"/>
              </a:spcBef>
              <a:buNone/>
              <a:defRPr sz="32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>
                <a:solidFill>
                  <a:schemeClr val="tx1"/>
                </a:solidFill>
              </a:rPr>
              <a:t>RTX color palette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841BBA-C64A-D926-1311-F092A2C6AC0E}"/>
              </a:ext>
            </a:extLst>
          </p:cNvPr>
          <p:cNvSpPr/>
          <p:nvPr userDrawn="1"/>
        </p:nvSpPr>
        <p:spPr>
          <a:xfrm>
            <a:off x="694270" y="1714500"/>
            <a:ext cx="3405162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lvl="1"/>
            <a:r>
              <a:rPr lang="en-US" sz="1200" b="1"/>
              <a:t>RTX primary palette</a:t>
            </a:r>
          </a:p>
          <a:p>
            <a:pPr marL="0" lvl="1"/>
            <a:r>
              <a:rPr lang="en-US" sz="1200"/>
              <a:t>Our primary palette consists of black and white.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C28EA49-0A02-0ED7-45A0-47A86C772A32}"/>
              </a:ext>
            </a:extLst>
          </p:cNvPr>
          <p:cNvSpPr/>
          <p:nvPr userDrawn="1"/>
        </p:nvSpPr>
        <p:spPr>
          <a:xfrm>
            <a:off x="685800" y="4252665"/>
            <a:ext cx="3754700" cy="129266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lvl="1"/>
            <a:r>
              <a:rPr lang="en-US" sz="1200" b="1" baseline="0"/>
              <a:t>PPT tertiary palette</a:t>
            </a:r>
            <a:endParaRPr lang="en-US" sz="1200" b="1"/>
          </a:p>
          <a:p>
            <a:pPr marL="0" lvl="1"/>
            <a:r>
              <a:rPr lang="en-US" sz="1200"/>
              <a:t>Accent colors </a:t>
            </a:r>
            <a:r>
              <a:rPr lang="en-US" sz="1200" b="1"/>
              <a:t>only</a:t>
            </a:r>
            <a:r>
              <a:rPr lang="en-US" sz="1200" baseline="0"/>
              <a:t> </a:t>
            </a:r>
            <a:r>
              <a:rPr lang="en-US" sz="1200"/>
              <a:t>for use in charts and graphs </a:t>
            </a:r>
            <a:br>
              <a:rPr lang="en-US" sz="1200"/>
            </a:br>
            <a:r>
              <a:rPr lang="en-US" sz="1200"/>
              <a:t>with many data points.</a:t>
            </a:r>
          </a:p>
          <a:p>
            <a:pPr marL="0" lvl="1"/>
            <a:endParaRPr lang="en-US" sz="1200"/>
          </a:p>
          <a:p>
            <a:pPr marL="0" lvl="1"/>
            <a:r>
              <a:rPr lang="en-US" sz="1200"/>
              <a:t>These additional</a:t>
            </a:r>
            <a:r>
              <a:rPr lang="en-US" sz="1200" baseline="0"/>
              <a:t> colors should only be used in PowerPoint presentations when needed to clearly communicate a message to your audience. </a:t>
            </a:r>
            <a:endParaRPr lang="en-US" sz="12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8D5D63D-01CA-B54F-8233-A9EB59996BBD}"/>
              </a:ext>
            </a:extLst>
          </p:cNvPr>
          <p:cNvSpPr txBox="1"/>
          <p:nvPr userDrawn="1"/>
        </p:nvSpPr>
        <p:spPr>
          <a:xfrm>
            <a:off x="4376186" y="1714500"/>
            <a:ext cx="4428378" cy="1141145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lang="en-US" sz="900" b="1"/>
              <a:t>White</a:t>
            </a:r>
          </a:p>
          <a:p>
            <a:r>
              <a:rPr lang="en-US" sz="900"/>
              <a:t>RGB: 255, 255, 255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A73916-2A5F-D430-9CFA-FDCB9C43D8E5}"/>
              </a:ext>
            </a:extLst>
          </p:cNvPr>
          <p:cNvSpPr txBox="1"/>
          <p:nvPr userDrawn="1"/>
        </p:nvSpPr>
        <p:spPr>
          <a:xfrm>
            <a:off x="7818008" y="4638088"/>
            <a:ext cx="1600200" cy="230832"/>
          </a:xfrm>
          <a:prstGeom prst="rect">
            <a:avLst/>
          </a:prstGeom>
          <a:solidFill>
            <a:srgbClr val="EFB661"/>
          </a:solidFill>
        </p:spPr>
        <p:txBody>
          <a:bodyPr wrap="square" rtlCol="0">
            <a:spAutoFit/>
          </a:bodyPr>
          <a:lstStyle/>
          <a:p>
            <a:r>
              <a:rPr lang="en-US" sz="900" b="0">
                <a:solidFill>
                  <a:schemeClr val="bg1"/>
                </a:solidFill>
              </a:rPr>
              <a:t>RGB: 239, 182, 97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285B463-8F9A-BFCE-DCD7-43E205C0A4EC}"/>
              </a:ext>
            </a:extLst>
          </p:cNvPr>
          <p:cNvSpPr txBox="1"/>
          <p:nvPr userDrawn="1"/>
        </p:nvSpPr>
        <p:spPr>
          <a:xfrm>
            <a:off x="4376778" y="4638088"/>
            <a:ext cx="1600200" cy="230832"/>
          </a:xfrm>
          <a:prstGeom prst="rect">
            <a:avLst/>
          </a:prstGeom>
          <a:solidFill>
            <a:srgbClr val="908CC2"/>
          </a:solidFill>
        </p:spPr>
        <p:txBody>
          <a:bodyPr wrap="square" rtlCol="0">
            <a:spAutoFit/>
          </a:bodyPr>
          <a:lstStyle/>
          <a:p>
            <a:r>
              <a:rPr lang="en-US" sz="900" b="0">
                <a:solidFill>
                  <a:schemeClr val="bg1"/>
                </a:solidFill>
              </a:rPr>
              <a:t>RGB: 144, 140, 194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57A2A9-B6B8-434C-9DCC-B03F85CE6C3B}"/>
              </a:ext>
            </a:extLst>
          </p:cNvPr>
          <p:cNvSpPr txBox="1"/>
          <p:nvPr userDrawn="1"/>
        </p:nvSpPr>
        <p:spPr>
          <a:xfrm>
            <a:off x="6097393" y="4638088"/>
            <a:ext cx="1600200" cy="230832"/>
          </a:xfrm>
          <a:prstGeom prst="rect">
            <a:avLst/>
          </a:prstGeom>
          <a:solidFill>
            <a:srgbClr val="9ABEAA"/>
          </a:solidFill>
        </p:spPr>
        <p:txBody>
          <a:bodyPr wrap="square" rtlCol="0">
            <a:spAutoFit/>
          </a:bodyPr>
          <a:lstStyle/>
          <a:p>
            <a:r>
              <a:rPr lang="en-US" sz="900" b="0">
                <a:solidFill>
                  <a:schemeClr val="bg1"/>
                </a:solidFill>
              </a:rPr>
              <a:t>RGB: 154, 190, 170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06AA454-7A5B-66BC-D4A0-3D71A3A709F0}"/>
              </a:ext>
            </a:extLst>
          </p:cNvPr>
          <p:cNvSpPr/>
          <p:nvPr userDrawn="1"/>
        </p:nvSpPr>
        <p:spPr>
          <a:xfrm>
            <a:off x="685800" y="2975129"/>
            <a:ext cx="2999972" cy="738664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lvl="1"/>
            <a:r>
              <a:rPr lang="en-US" sz="1200" b="1"/>
              <a:t>RTX secondary palette</a:t>
            </a:r>
          </a:p>
          <a:p>
            <a:pPr marL="0" lvl="1"/>
            <a:r>
              <a:rPr lang="en-US" sz="1200"/>
              <a:t>Our secondary color palette consists of the three grays and red specified. Be sure to use these formulas.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61B09C7-834F-394E-A958-DF3E55FCE790}"/>
              </a:ext>
            </a:extLst>
          </p:cNvPr>
          <p:cNvSpPr txBox="1"/>
          <p:nvPr userDrawn="1"/>
        </p:nvSpPr>
        <p:spPr>
          <a:xfrm>
            <a:off x="694270" y="1107061"/>
            <a:ext cx="6097136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sz="1800"/>
              <a:t>Predominant brand colors to be used for all presentations.</a:t>
            </a:r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313F8C0-6D6A-5E83-58AF-5504B66B79EE}"/>
              </a:ext>
            </a:extLst>
          </p:cNvPr>
          <p:cNvCxnSpPr/>
          <p:nvPr userDrawn="1"/>
        </p:nvCxnSpPr>
        <p:spPr>
          <a:xfrm>
            <a:off x="694270" y="4023807"/>
            <a:ext cx="1081357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D6F29B8-5A4C-3DDE-1DDD-B84B5C085DA9}"/>
              </a:ext>
            </a:extLst>
          </p:cNvPr>
          <p:cNvSpPr txBox="1"/>
          <p:nvPr userDrawn="1"/>
        </p:nvSpPr>
        <p:spPr>
          <a:xfrm>
            <a:off x="7818008" y="2975129"/>
            <a:ext cx="1600200" cy="395283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noAutofit/>
          </a:bodyPr>
          <a:lstStyle/>
          <a:p>
            <a:r>
              <a:rPr lang="en-US" sz="900" b="1">
                <a:solidFill>
                  <a:schemeClr val="bg1"/>
                </a:solidFill>
              </a:rPr>
              <a:t>Cool Gray 10</a:t>
            </a:r>
          </a:p>
          <a:p>
            <a:r>
              <a:rPr lang="en-US" sz="900">
                <a:solidFill>
                  <a:schemeClr val="bg1"/>
                </a:solidFill>
              </a:rPr>
              <a:t>RGB: 99, 102, 106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AF555A6-97AF-8ED4-EE9E-33F5D49CF7E1}"/>
              </a:ext>
            </a:extLst>
          </p:cNvPr>
          <p:cNvSpPr txBox="1"/>
          <p:nvPr userDrawn="1"/>
        </p:nvSpPr>
        <p:spPr>
          <a:xfrm>
            <a:off x="6097393" y="2975129"/>
            <a:ext cx="1600200" cy="395283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noAutofit/>
          </a:bodyPr>
          <a:lstStyle/>
          <a:p>
            <a:r>
              <a:rPr lang="en-US" sz="900" b="1">
                <a:solidFill>
                  <a:schemeClr val="tx1"/>
                </a:solidFill>
              </a:rPr>
              <a:t>Cool Gray 5</a:t>
            </a:r>
          </a:p>
          <a:p>
            <a:r>
              <a:rPr lang="en-US" sz="900">
                <a:solidFill>
                  <a:schemeClr val="tx1"/>
                </a:solidFill>
              </a:rPr>
              <a:t>RGB: 177, 179, 179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7F986CA-9DEB-DC03-DBF1-6A24D2719E8E}"/>
              </a:ext>
            </a:extLst>
          </p:cNvPr>
          <p:cNvSpPr txBox="1"/>
          <p:nvPr userDrawn="1"/>
        </p:nvSpPr>
        <p:spPr>
          <a:xfrm>
            <a:off x="4376778" y="2975129"/>
            <a:ext cx="1600200" cy="395283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noAutofit/>
          </a:bodyPr>
          <a:lstStyle/>
          <a:p>
            <a:r>
              <a:rPr lang="en-US" sz="900" b="1">
                <a:solidFill>
                  <a:schemeClr val="tx1"/>
                </a:solidFill>
              </a:rPr>
              <a:t>Cool Gray 1</a:t>
            </a:r>
          </a:p>
          <a:p>
            <a:r>
              <a:rPr lang="en-US" sz="900">
                <a:solidFill>
                  <a:schemeClr val="tx1"/>
                </a:solidFill>
              </a:rPr>
              <a:t>RGB: 217, 217, 214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C4FAF87-9756-7369-920A-916A8ABEBE3A}"/>
              </a:ext>
            </a:extLst>
          </p:cNvPr>
          <p:cNvSpPr txBox="1"/>
          <p:nvPr userDrawn="1"/>
        </p:nvSpPr>
        <p:spPr>
          <a:xfrm>
            <a:off x="4376778" y="4252665"/>
            <a:ext cx="1600200" cy="230832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r>
              <a:rPr lang="en-US" sz="900" b="0">
                <a:solidFill>
                  <a:schemeClr val="bg1"/>
                </a:solidFill>
              </a:rPr>
              <a:t>RGB: 123, 167, 188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2EA9186-E29F-6230-342E-0C99C8F431C1}"/>
              </a:ext>
            </a:extLst>
          </p:cNvPr>
          <p:cNvSpPr txBox="1"/>
          <p:nvPr userDrawn="1"/>
        </p:nvSpPr>
        <p:spPr>
          <a:xfrm>
            <a:off x="9538623" y="2975129"/>
            <a:ext cx="1600200" cy="395283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noAutofit/>
          </a:bodyPr>
          <a:lstStyle/>
          <a:p>
            <a:r>
              <a:rPr lang="en-US" sz="900" b="1">
                <a:solidFill>
                  <a:schemeClr val="bg1"/>
                </a:solidFill>
              </a:rPr>
              <a:t>Red 186</a:t>
            </a:r>
          </a:p>
          <a:p>
            <a:r>
              <a:rPr lang="en-US" sz="900">
                <a:solidFill>
                  <a:schemeClr val="bg1"/>
                </a:solidFill>
              </a:rPr>
              <a:t>RGB: 206, 17, 38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B8F9550-0C58-B5DB-AC53-18760A42A073}"/>
              </a:ext>
            </a:extLst>
          </p:cNvPr>
          <p:cNvSpPr txBox="1"/>
          <p:nvPr userDrawn="1"/>
        </p:nvSpPr>
        <p:spPr>
          <a:xfrm>
            <a:off x="6097393" y="4252665"/>
            <a:ext cx="1600200" cy="230832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r>
              <a:rPr lang="en-US" sz="900" b="0">
                <a:solidFill>
                  <a:schemeClr val="bg1"/>
                </a:solidFill>
              </a:rPr>
              <a:t>RGB: 183, 169, 154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A94DDDD-08AF-823A-E89F-47FD078CA228}"/>
              </a:ext>
            </a:extLst>
          </p:cNvPr>
          <p:cNvSpPr txBox="1"/>
          <p:nvPr userDrawn="1"/>
        </p:nvSpPr>
        <p:spPr>
          <a:xfrm>
            <a:off x="8947053" y="1714500"/>
            <a:ext cx="2191770" cy="11411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square" rtlCol="0">
            <a:noAutofit/>
          </a:bodyPr>
          <a:lstStyle/>
          <a:p>
            <a:r>
              <a:rPr lang="en-US" sz="900" b="1">
                <a:solidFill>
                  <a:schemeClr val="bg1"/>
                </a:solidFill>
              </a:rPr>
              <a:t>Black</a:t>
            </a:r>
          </a:p>
          <a:p>
            <a:r>
              <a:rPr lang="en-US" sz="900">
                <a:solidFill>
                  <a:schemeClr val="bg1"/>
                </a:solidFill>
              </a:rPr>
              <a:t>RGB: 0, 0, 0</a:t>
            </a:r>
          </a:p>
        </p:txBody>
      </p:sp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ACA73BA7-4C6B-64D2-F17C-0492399561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428345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694944" y="466347"/>
            <a:ext cx="10811256" cy="676653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/>
              <a:t>Title. 32 pt. black. Bold. Sentence case. Two lines max.</a:t>
            </a:r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7CEB5585-C834-0985-6E75-F76DB3DE98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E85924E1-E671-15B7-C729-FB48778704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365079786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Body"/>
          <p:cNvSpPr>
            <a:spLocks noGrp="1"/>
          </p:cNvSpPr>
          <p:nvPr>
            <p:ph type="body" sz="quarter" idx="13" hasCustomPrompt="1"/>
          </p:nvPr>
        </p:nvSpPr>
        <p:spPr>
          <a:xfrm>
            <a:off x="685799" y="1476000"/>
            <a:ext cx="10829543" cy="4315200"/>
          </a:xfrm>
          <a:noFill/>
        </p:spPr>
        <p:txBody>
          <a:bodyPr/>
          <a:lstStyle>
            <a:lvl1pPr marL="288925" indent="-28892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  <a:defRPr lang="en-US" sz="28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9913" indent="-2809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defRPr lang="en-US" sz="2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1688" indent="-23177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defRPr lang="en-US" sz="2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82675" indent="-2809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defRPr lang="en-US" sz="2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16038" indent="-2333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defRPr lang="en-US" sz="2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Main bullet. 28 pt. black.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694944" y="466347"/>
            <a:ext cx="10811256" cy="676653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/>
              <a:t>Title. 32 pt. black. Bold. Sentence case. Two lines max.</a:t>
            </a:r>
          </a:p>
        </p:txBody>
      </p:sp>
      <p:sp>
        <p:nvSpPr>
          <p:cNvPr id="2" name="Takeaway bar">
            <a:extLst>
              <a:ext uri="{FF2B5EF4-FFF2-40B4-BE49-F238E27FC236}">
                <a16:creationId xmlns:a16="http://schemas.microsoft.com/office/drawing/2014/main" id="{8F3A43FB-9FBA-E24C-1C15-E32F1866C8D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4944" y="5865760"/>
            <a:ext cx="10820399" cy="320088"/>
          </a:xfrm>
          <a:solidFill>
            <a:schemeClr val="accent1"/>
          </a:solidFill>
        </p:spPr>
        <p:txBody>
          <a:bodyPr vert="horz" wrap="square" lIns="621792" tIns="36576" rIns="621792" bIns="36576" rtlCol="0" anchor="b" anchorCtr="0">
            <a:spAutoFit/>
          </a:bodyPr>
          <a:lstStyle>
            <a:lvl1pPr marL="0" indent="0" algn="ctr" defTabSz="0">
              <a:lnSpc>
                <a:spcPct val="100000"/>
              </a:lnSpc>
              <a:spcBef>
                <a:spcPts val="0"/>
              </a:spcBef>
              <a:buFontTx/>
              <a:buNone/>
              <a:defRPr lang="en-US" sz="1600" b="1" dirty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Optional takeaway bar. Black. Bold. 16 pt. Centered. Sentence case.</a:t>
            </a:r>
          </a:p>
        </p:txBody>
      </p:sp>
      <p:sp>
        <p:nvSpPr>
          <p:cNvPr id="3" name="Slide number">
            <a:extLst>
              <a:ext uri="{FF2B5EF4-FFF2-40B4-BE49-F238E27FC236}">
                <a16:creationId xmlns:a16="http://schemas.microsoft.com/office/drawing/2014/main" id="{1FA8D734-2FCE-8F54-C61F-7DDD193F11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CF66BF-F411-021B-DAFB-936A5D5BF4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342437424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/phot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4381500" y="1572733"/>
            <a:ext cx="7124700" cy="3903034"/>
          </a:xfrm>
          <a:solidFill>
            <a:schemeClr val="accent2">
              <a:lumMod val="20000"/>
              <a:lumOff val="80000"/>
            </a:schemeClr>
          </a:solidFill>
        </p:spPr>
        <p:txBody>
          <a:bodyPr tIns="1188720"/>
          <a:lstStyle>
            <a:lvl1pPr marL="0" indent="0" algn="ctr">
              <a:buNone/>
              <a:defRPr/>
            </a:lvl1pPr>
          </a:lstStyle>
          <a:p>
            <a:r>
              <a:rPr lang="en-US"/>
              <a:t>Click to insert photo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21" hasCustomPrompt="1"/>
          </p:nvPr>
        </p:nvSpPr>
        <p:spPr>
          <a:xfrm>
            <a:off x="695325" y="1572733"/>
            <a:ext cx="3419475" cy="590931"/>
          </a:xfrm>
          <a:noFill/>
        </p:spPr>
        <p:txBody>
          <a:bodyPr wrap="square" bIns="91440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sz="1800" b="1" baseline="0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Subhead 18 pt. black. Bold. Sentence case.</a:t>
            </a:r>
          </a:p>
        </p:txBody>
      </p:sp>
      <p:sp>
        <p:nvSpPr>
          <p:cNvPr id="10" name="Title 5"/>
          <p:cNvSpPr>
            <a:spLocks noGrp="1"/>
          </p:cNvSpPr>
          <p:nvPr>
            <p:ph type="title" hasCustomPrompt="1"/>
          </p:nvPr>
        </p:nvSpPr>
        <p:spPr>
          <a:xfrm>
            <a:off x="694944" y="466347"/>
            <a:ext cx="10811256" cy="676653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/>
              <a:t>Title. 32 pt. black. Bold. Sentence case. Two lines max.</a:t>
            </a:r>
          </a:p>
        </p:txBody>
      </p:sp>
      <p:sp>
        <p:nvSpPr>
          <p:cNvPr id="2" name="Body 1">
            <a:extLst>
              <a:ext uri="{FF2B5EF4-FFF2-40B4-BE49-F238E27FC236}">
                <a16:creationId xmlns:a16="http://schemas.microsoft.com/office/drawing/2014/main" id="{82C03A76-7437-CCE5-AA77-D22BE8AE05E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90933" y="2247900"/>
            <a:ext cx="3423867" cy="3227867"/>
          </a:xfrm>
          <a:noFill/>
        </p:spPr>
        <p:txBody>
          <a:bodyPr rIns="182880"/>
          <a:lstStyle>
            <a:lvl1pPr marL="219456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8150" indent="-2047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90563" indent="-2333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383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7763" indent="-2333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Main bullet. 18 pt. black.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akeaway bar">
            <a:extLst>
              <a:ext uri="{FF2B5EF4-FFF2-40B4-BE49-F238E27FC236}">
                <a16:creationId xmlns:a16="http://schemas.microsoft.com/office/drawing/2014/main" id="{67AD0891-A881-5DC1-1013-43191733147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4944" y="5865760"/>
            <a:ext cx="10820399" cy="320088"/>
          </a:xfrm>
          <a:solidFill>
            <a:schemeClr val="accent1"/>
          </a:solidFill>
        </p:spPr>
        <p:txBody>
          <a:bodyPr vert="horz" wrap="square" lIns="621792" tIns="36576" rIns="621792" bIns="36576" rtlCol="0" anchor="b" anchorCtr="0">
            <a:spAutoFit/>
          </a:bodyPr>
          <a:lstStyle>
            <a:lvl1pPr marL="0" indent="0" algn="ctr" defTabSz="0">
              <a:lnSpc>
                <a:spcPct val="100000"/>
              </a:lnSpc>
              <a:spcBef>
                <a:spcPts val="0"/>
              </a:spcBef>
              <a:buFontTx/>
              <a:buNone/>
              <a:defRPr lang="en-US" sz="1600" b="1" dirty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Optional takeaway bar. Black. Bold. 16 pt. Centered. Sentence case.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0052439E-9AF4-ACA4-C314-22E8A138FF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256923A8-BFAF-09ED-2EE9-F82ED4EB0F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38835820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1416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8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.pn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ody">
            <a:extLst>
              <a:ext uri="{FF2B5EF4-FFF2-40B4-BE49-F238E27FC236}">
                <a16:creationId xmlns:a16="http://schemas.microsoft.com/office/drawing/2014/main" id="{126C87B5-8F18-7506-8B48-91F7DEB30E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1476001"/>
            <a:ext cx="10821419" cy="43152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Main bullet. 24 pt. black.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Placeholder 14">
            <a:extLst>
              <a:ext uri="{FF2B5EF4-FFF2-40B4-BE49-F238E27FC236}">
                <a16:creationId xmlns:a16="http://schemas.microsoft.com/office/drawing/2014/main" id="{E516DAE2-402F-D2DE-B8E0-8573F9474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944" y="463255"/>
            <a:ext cx="10811256" cy="67974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marL="0" lvl="0">
              <a:lnSpc>
                <a:spcPct val="80000"/>
              </a:lnSpc>
            </a:pPr>
            <a:r>
              <a:rPr lang="en-US"/>
              <a:t>Click to edit Master 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284CACB-88CB-1EC0-707C-3DDA2AE83BAB}"/>
              </a:ext>
            </a:extLst>
          </p:cNvPr>
          <p:cNvCxnSpPr/>
          <p:nvPr userDrawn="1"/>
        </p:nvCxnSpPr>
        <p:spPr>
          <a:xfrm>
            <a:off x="694944" y="126143"/>
            <a:ext cx="10820399" cy="0"/>
          </a:xfrm>
          <a:prstGeom prst="line">
            <a:avLst/>
          </a:prstGeom>
          <a:ln w="2540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Shape&#10;&#10;Description automatically generated with medium confidence">
            <a:extLst>
              <a:ext uri="{FF2B5EF4-FFF2-40B4-BE49-F238E27FC236}">
                <a16:creationId xmlns:a16="http://schemas.microsoft.com/office/drawing/2014/main" id="{ED5C7154-EF93-4E4A-B226-EC4D611BA3F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92060" y="6328623"/>
            <a:ext cx="1935059" cy="329077"/>
          </a:xfrm>
          <a:prstGeom prst="rect">
            <a:avLst/>
          </a:prstGeom>
        </p:spPr>
      </p:pic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ECD53B7A-E61B-21CA-5E4D-0BF49C054C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2923826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3200" b="1" kern="1200" baseline="0">
          <a:solidFill>
            <a:schemeClr val="tx1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">
            <a:extLst>
              <a:ext uri="{FF2B5EF4-FFF2-40B4-BE49-F238E27FC236}">
                <a16:creationId xmlns:a16="http://schemas.microsoft.com/office/drawing/2014/main" id="{843D3F67-9015-4550-CB5B-BE56FBCB92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9A28FC03-B5C0-FCC1-1C47-833306EE03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>
              <a:defRPr lang="en-US" sz="700"/>
            </a:lvl1pPr>
          </a:lstStyle>
          <a:p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sp>
        <p:nvSpPr>
          <p:cNvPr id="3" name="Presenters"/>
          <p:cNvSpPr>
            <a:spLocks noGrp="1"/>
          </p:cNvSpPr>
          <p:nvPr>
            <p:ph type="body" idx="1"/>
          </p:nvPr>
        </p:nvSpPr>
        <p:spPr>
          <a:xfrm>
            <a:off x="647700" y="3811347"/>
            <a:ext cx="3581400" cy="33393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647700" y="2743200"/>
            <a:ext cx="10896600" cy="701842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159820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2" r:id="rId2"/>
    <p:sldLayoutId id="2147483698" r:id="rId3"/>
    <p:sldLayoutId id="2147483702" r:id="rId4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0" rtl="0" eaLnBrk="1" latinLnBrk="0" hangingPunct="1">
        <a:lnSpc>
          <a:spcPct val="90000"/>
        </a:lnSpc>
        <a:spcBef>
          <a:spcPts val="0"/>
        </a:spcBef>
        <a:buSzPct val="115000"/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365760" indent="-182880" algn="l" defTabSz="914400" rtl="0" eaLnBrk="1" latinLnBrk="0" hangingPunct="1">
        <a:lnSpc>
          <a:spcPct val="90000"/>
        </a:lnSpc>
        <a:spcBef>
          <a:spcPts val="500"/>
        </a:spcBef>
        <a:buSzPct val="100000"/>
        <a:buFont typeface="Arial" panose="020B0604020202020204" pitchFamily="34" charset="0"/>
        <a:buChar char="–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indent="-182880" algn="l" defTabSz="914400" rtl="0" eaLnBrk="1" latinLnBrk="0" hangingPunct="1">
        <a:lnSpc>
          <a:spcPct val="90000"/>
        </a:lnSpc>
        <a:spcBef>
          <a:spcPts val="500"/>
        </a:spcBef>
        <a:buSzPct val="115000"/>
        <a:buFont typeface="Arial" panose="020B0604020202020204" pitchFamily="34" charset="0"/>
        <a:buChar char="•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3pPr>
      <a:lvl4pPr marL="731520" indent="-182880" algn="l" defTabSz="914400" rtl="0" eaLnBrk="1" latinLnBrk="0" hangingPunct="1">
        <a:lnSpc>
          <a:spcPct val="90000"/>
        </a:lnSpc>
        <a:spcBef>
          <a:spcPts val="500"/>
        </a:spcBef>
        <a:buSzPct val="100000"/>
        <a:buFont typeface="Arial" panose="020B0604020202020204" pitchFamily="34" charset="0"/>
        <a:buChar char="–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-182880" algn="l" defTabSz="914400" rtl="0" eaLnBrk="1" latinLnBrk="0" hangingPunct="1">
        <a:lnSpc>
          <a:spcPct val="90000"/>
        </a:lnSpc>
        <a:spcBef>
          <a:spcPts val="500"/>
        </a:spcBef>
        <a:buSzPct val="115000"/>
        <a:buFont typeface="Arial" panose="020B0604020202020204" pitchFamily="34" charset="0"/>
        <a:buChar char="•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32" userDrawn="1">
          <p15:clr>
            <a:srgbClr val="A4A3A4"/>
          </p15:clr>
        </p15:guide>
        <p15:guide id="3" pos="7248" userDrawn="1">
          <p15:clr>
            <a:srgbClr val="A4A3A4"/>
          </p15:clr>
        </p15:guide>
        <p15:guide id="5" pos="1416" userDrawn="1">
          <p15:clr>
            <a:srgbClr val="A4A3A4"/>
          </p15:clr>
        </p15:guide>
        <p15:guide id="6" pos="1608" userDrawn="1">
          <p15:clr>
            <a:srgbClr val="A4A3A4"/>
          </p15:clr>
        </p15:guide>
        <p15:guide id="7" pos="2592" userDrawn="1">
          <p15:clr>
            <a:srgbClr val="A4A3A4"/>
          </p15:clr>
        </p15:guide>
        <p15:guide id="8" pos="2760" userDrawn="1">
          <p15:clr>
            <a:srgbClr val="A4A3A4"/>
          </p15:clr>
        </p15:guide>
        <p15:guide id="9" pos="3744" userDrawn="1">
          <p15:clr>
            <a:srgbClr val="A4A3A4"/>
          </p15:clr>
        </p15:guide>
        <p15:guide id="10" pos="3936" userDrawn="1">
          <p15:clr>
            <a:srgbClr val="A4A3A4"/>
          </p15:clr>
        </p15:guide>
        <p15:guide id="11" pos="4920" userDrawn="1">
          <p15:clr>
            <a:srgbClr val="A4A3A4"/>
          </p15:clr>
        </p15:guide>
        <p15:guide id="12" pos="5088" userDrawn="1">
          <p15:clr>
            <a:srgbClr val="A4A3A4"/>
          </p15:clr>
        </p15:guide>
        <p15:guide id="13" pos="6072" userDrawn="1">
          <p15:clr>
            <a:srgbClr val="A4A3A4"/>
          </p15:clr>
        </p15:guide>
        <p15:guide id="14" pos="6264" userDrawn="1">
          <p15:clr>
            <a:srgbClr val="A4A3A4"/>
          </p15:clr>
        </p15:guide>
        <p15:guide id="15" orient="horz" pos="3888" userDrawn="1">
          <p15:clr>
            <a:srgbClr val="547EBF"/>
          </p15:clr>
        </p15:guide>
        <p15:guide id="16" orient="horz" pos="1296" userDrawn="1">
          <p15:clr>
            <a:srgbClr val="547EBF"/>
          </p15:clr>
        </p15:guide>
        <p15:guide id="17" orient="horz" pos="2616" userDrawn="1">
          <p15:clr>
            <a:srgbClr val="547EBF"/>
          </p15:clr>
        </p15:guide>
        <p15:guide id="18" orient="horz" pos="2976" userDrawn="1">
          <p15:clr>
            <a:srgbClr val="547EBF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"/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Body"/>
          <p:cNvSpPr>
            <a:spLocks noGrp="1"/>
          </p:cNvSpPr>
          <p:nvPr>
            <p:ph type="body" idx="1"/>
          </p:nvPr>
        </p:nvSpPr>
        <p:spPr>
          <a:xfrm>
            <a:off x="685800" y="1476001"/>
            <a:ext cx="10821419" cy="43152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Main bullet. 24 pt. black.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Title Placeholder 14"/>
          <p:cNvSpPr>
            <a:spLocks noGrp="1"/>
          </p:cNvSpPr>
          <p:nvPr>
            <p:ph type="title"/>
          </p:nvPr>
        </p:nvSpPr>
        <p:spPr>
          <a:xfrm>
            <a:off x="694944" y="463255"/>
            <a:ext cx="10811256" cy="67974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694944" y="126143"/>
            <a:ext cx="10820399" cy="0"/>
          </a:xfrm>
          <a:prstGeom prst="line">
            <a:avLst/>
          </a:prstGeom>
          <a:ln w="2540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244C6F71-09E4-25C7-49D5-4D03C17B68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pic>
        <p:nvPicPr>
          <p:cNvPr id="2" name="Picture 1" descr="Shape&#10;&#10;Description automatically generated with medium confidence">
            <a:extLst>
              <a:ext uri="{FF2B5EF4-FFF2-40B4-BE49-F238E27FC236}">
                <a16:creationId xmlns:a16="http://schemas.microsoft.com/office/drawing/2014/main" id="{EECE0C1A-0107-0A7F-609C-1052CA948310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292060" y="6328623"/>
            <a:ext cx="1935059" cy="329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327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92" r:id="rId2"/>
    <p:sldLayoutId id="2147483695" r:id="rId3"/>
    <p:sldLayoutId id="2147483669" r:id="rId4"/>
    <p:sldLayoutId id="2147483664" r:id="rId5"/>
    <p:sldLayoutId id="2147483694" r:id="rId6"/>
  </p:sldLayoutIdLst>
  <p:hf sldNum="0" hdr="0" dt="0"/>
  <p:txStyles>
    <p:titleStyle>
      <a:lvl1pPr marL="0" algn="l" defTabSz="914400" rtl="0" eaLnBrk="1" latinLnBrk="0" hangingPunct="1">
        <a:lnSpc>
          <a:spcPct val="80000"/>
        </a:lnSpc>
        <a:spcBef>
          <a:spcPct val="0"/>
        </a:spcBef>
        <a:buNone/>
        <a:defRPr lang="en-US" sz="3200" b="1" kern="1200" baseline="0" dirty="0">
          <a:solidFill>
            <a:schemeClr val="tx1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219456" indent="-219456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38912" indent="-219456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SzPct val="100000"/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21792" indent="-219456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841248" indent="-219456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SzPct val="100000"/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060704" indent="-219456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7248" userDrawn="1">
          <p15:clr>
            <a:srgbClr val="547EBF"/>
          </p15:clr>
        </p15:guide>
        <p15:guide id="3" pos="432" userDrawn="1">
          <p15:clr>
            <a:srgbClr val="547EBF"/>
          </p15:clr>
        </p15:guide>
        <p15:guide id="4" orient="horz" pos="3888" userDrawn="1">
          <p15:clr>
            <a:srgbClr val="547EBF"/>
          </p15:clr>
        </p15:guide>
        <p15:guide id="5" orient="horz" pos="288" userDrawn="1">
          <p15:clr>
            <a:srgbClr val="547EBF"/>
          </p15:clr>
        </p15:guide>
        <p15:guide id="6" pos="1416" userDrawn="1">
          <p15:clr>
            <a:srgbClr val="A4A3A4"/>
          </p15:clr>
        </p15:guide>
        <p15:guide id="7" pos="1608" userDrawn="1">
          <p15:clr>
            <a:srgbClr val="A4A3A4"/>
          </p15:clr>
        </p15:guide>
        <p15:guide id="8" pos="3744" userDrawn="1">
          <p15:clr>
            <a:srgbClr val="A4A3A4"/>
          </p15:clr>
        </p15:guide>
        <p15:guide id="9" pos="3936" userDrawn="1">
          <p15:clr>
            <a:srgbClr val="A4A3A4"/>
          </p15:clr>
        </p15:guide>
        <p15:guide id="10" pos="4920" userDrawn="1">
          <p15:clr>
            <a:srgbClr val="A4A3A4"/>
          </p15:clr>
        </p15:guide>
        <p15:guide id="11" pos="5088" userDrawn="1">
          <p15:clr>
            <a:srgbClr val="A4A3A4"/>
          </p15:clr>
        </p15:guide>
        <p15:guide id="12" pos="6072" userDrawn="1">
          <p15:clr>
            <a:srgbClr val="A4A3A4"/>
          </p15:clr>
        </p15:guide>
        <p15:guide id="13" pos="6264" userDrawn="1">
          <p15:clr>
            <a:srgbClr val="A4A3A4"/>
          </p15:clr>
        </p15:guide>
        <p15:guide id="14" pos="2592" userDrawn="1">
          <p15:clr>
            <a:srgbClr val="A4A3A4"/>
          </p15:clr>
        </p15:guide>
        <p15:guide id="15" pos="2760" userDrawn="1">
          <p15:clr>
            <a:srgbClr val="A4A3A4"/>
          </p15:clr>
        </p15:guide>
        <p15:guide id="16" orient="horz" pos="720" userDrawn="1">
          <p15:clr>
            <a:srgbClr val="547EBF"/>
          </p15:clr>
        </p15:guide>
        <p15:guide id="17" orient="horz" pos="480" userDrawn="1">
          <p15:clr>
            <a:srgbClr val="547EBF"/>
          </p15:clr>
        </p15:guide>
        <p15:guide id="18" orient="horz" pos="984" userDrawn="1">
          <p15:clr>
            <a:srgbClr val="F26B43"/>
          </p15:clr>
        </p15:guide>
        <p15:guide id="19" orient="horz" pos="3648" userDrawn="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esenters"/>
          <p:cNvSpPr>
            <a:spLocks noGrp="1"/>
          </p:cNvSpPr>
          <p:nvPr>
            <p:ph type="body" idx="1"/>
          </p:nvPr>
        </p:nvSpPr>
        <p:spPr>
          <a:xfrm>
            <a:off x="685800" y="3900728"/>
            <a:ext cx="3581400" cy="33393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685800" y="1874225"/>
            <a:ext cx="10820400" cy="1661993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547A21D-2A8F-FEFE-660B-5ECF70D43F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139EFD31-F99D-6DAD-477F-89FB8BD32F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pic>
        <p:nvPicPr>
          <p:cNvPr id="6" name="Picture 5" descr="Shape&#10;&#10;Description automatically generated with medium confidence">
            <a:extLst>
              <a:ext uri="{FF2B5EF4-FFF2-40B4-BE49-F238E27FC236}">
                <a16:creationId xmlns:a16="http://schemas.microsoft.com/office/drawing/2014/main" id="{F25938C5-1370-BE88-33C8-1B7269A32C46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92060" y="6328623"/>
            <a:ext cx="1935059" cy="329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502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86" r:id="rId2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5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0" rtl="0" eaLnBrk="1" latinLnBrk="0" hangingPunct="1">
        <a:lnSpc>
          <a:spcPct val="90000"/>
        </a:lnSpc>
        <a:spcBef>
          <a:spcPts val="0"/>
        </a:spcBef>
        <a:buSzPct val="115000"/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365760" indent="-182880" algn="l" defTabSz="914400" rtl="0" eaLnBrk="1" latinLnBrk="0" hangingPunct="1">
        <a:lnSpc>
          <a:spcPct val="90000"/>
        </a:lnSpc>
        <a:spcBef>
          <a:spcPts val="500"/>
        </a:spcBef>
        <a:buSzPct val="100000"/>
        <a:buFont typeface="Arial" panose="020B0604020202020204" pitchFamily="34" charset="0"/>
        <a:buChar char="–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indent="-182880" algn="l" defTabSz="914400" rtl="0" eaLnBrk="1" latinLnBrk="0" hangingPunct="1">
        <a:lnSpc>
          <a:spcPct val="90000"/>
        </a:lnSpc>
        <a:spcBef>
          <a:spcPts val="500"/>
        </a:spcBef>
        <a:buSzPct val="115000"/>
        <a:buFont typeface="Arial" panose="020B0604020202020204" pitchFamily="34" charset="0"/>
        <a:buChar char="•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3pPr>
      <a:lvl4pPr marL="731520" indent="-182880" algn="l" defTabSz="914400" rtl="0" eaLnBrk="1" latinLnBrk="0" hangingPunct="1">
        <a:lnSpc>
          <a:spcPct val="90000"/>
        </a:lnSpc>
        <a:spcBef>
          <a:spcPts val="500"/>
        </a:spcBef>
        <a:buSzPct val="100000"/>
        <a:buFont typeface="Arial" panose="020B0604020202020204" pitchFamily="34" charset="0"/>
        <a:buChar char="–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-182880" algn="l" defTabSz="914400" rtl="0" eaLnBrk="1" latinLnBrk="0" hangingPunct="1">
        <a:lnSpc>
          <a:spcPct val="90000"/>
        </a:lnSpc>
        <a:spcBef>
          <a:spcPts val="500"/>
        </a:spcBef>
        <a:buSzPct val="115000"/>
        <a:buFont typeface="Arial" panose="020B0604020202020204" pitchFamily="34" charset="0"/>
        <a:buChar char="•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32">
          <p15:clr>
            <a:srgbClr val="A4A3A4"/>
          </p15:clr>
        </p15:guide>
        <p15:guide id="3" pos="7248">
          <p15:clr>
            <a:srgbClr val="A4A3A4"/>
          </p15:clr>
        </p15:guide>
        <p15:guide id="5" pos="1416">
          <p15:clr>
            <a:srgbClr val="A4A3A4"/>
          </p15:clr>
        </p15:guide>
        <p15:guide id="6" pos="1608">
          <p15:clr>
            <a:srgbClr val="A4A3A4"/>
          </p15:clr>
        </p15:guide>
        <p15:guide id="7" pos="2592">
          <p15:clr>
            <a:srgbClr val="A4A3A4"/>
          </p15:clr>
        </p15:guide>
        <p15:guide id="8" pos="2760">
          <p15:clr>
            <a:srgbClr val="A4A3A4"/>
          </p15:clr>
        </p15:guide>
        <p15:guide id="9" pos="3744">
          <p15:clr>
            <a:srgbClr val="A4A3A4"/>
          </p15:clr>
        </p15:guide>
        <p15:guide id="10" pos="3936">
          <p15:clr>
            <a:srgbClr val="A4A3A4"/>
          </p15:clr>
        </p15:guide>
        <p15:guide id="11" pos="4920">
          <p15:clr>
            <a:srgbClr val="A4A3A4"/>
          </p15:clr>
        </p15:guide>
        <p15:guide id="12" pos="5088">
          <p15:clr>
            <a:srgbClr val="A4A3A4"/>
          </p15:clr>
        </p15:guide>
        <p15:guide id="13" pos="6072">
          <p15:clr>
            <a:srgbClr val="A4A3A4"/>
          </p15:clr>
        </p15:guide>
        <p15:guide id="14" pos="6264">
          <p15:clr>
            <a:srgbClr val="A4A3A4"/>
          </p15:clr>
        </p15:guide>
        <p15:guide id="15" orient="horz" pos="3888">
          <p15:clr>
            <a:srgbClr val="547EBF"/>
          </p15:clr>
        </p15:guide>
        <p15:guide id="16" orient="horz" pos="1296">
          <p15:clr>
            <a:srgbClr val="547EBF"/>
          </p15:clr>
        </p15:guide>
        <p15:guide id="17" orient="horz" pos="2592">
          <p15:clr>
            <a:srgbClr val="547EBF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ody">
            <a:extLst>
              <a:ext uri="{FF2B5EF4-FFF2-40B4-BE49-F238E27FC236}">
                <a16:creationId xmlns:a16="http://schemas.microsoft.com/office/drawing/2014/main" id="{126C87B5-8F18-7506-8B48-91F7DEB30E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1476001"/>
            <a:ext cx="10821419" cy="43152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Main bullet. 24 pt. black.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Placeholder 14">
            <a:extLst>
              <a:ext uri="{FF2B5EF4-FFF2-40B4-BE49-F238E27FC236}">
                <a16:creationId xmlns:a16="http://schemas.microsoft.com/office/drawing/2014/main" id="{E516DAE2-402F-D2DE-B8E0-8573F9474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944" y="463255"/>
            <a:ext cx="10811256" cy="67974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marL="0" lvl="0">
              <a:lnSpc>
                <a:spcPct val="80000"/>
              </a:lnSpc>
            </a:pPr>
            <a:r>
              <a:rPr lang="en-US"/>
              <a:t>Click to edit Master 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284CACB-88CB-1EC0-707C-3DDA2AE83BAB}"/>
              </a:ext>
            </a:extLst>
          </p:cNvPr>
          <p:cNvCxnSpPr/>
          <p:nvPr userDrawn="1"/>
        </p:nvCxnSpPr>
        <p:spPr>
          <a:xfrm>
            <a:off x="694944" y="126143"/>
            <a:ext cx="10820399" cy="0"/>
          </a:xfrm>
          <a:prstGeom prst="line">
            <a:avLst/>
          </a:prstGeom>
          <a:ln w="2540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Shape&#10;&#10;Description automatically generated with medium confidence">
            <a:extLst>
              <a:ext uri="{FF2B5EF4-FFF2-40B4-BE49-F238E27FC236}">
                <a16:creationId xmlns:a16="http://schemas.microsoft.com/office/drawing/2014/main" id="{ED5C7154-EF93-4E4A-B226-EC4D611BA3F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92060" y="6328623"/>
            <a:ext cx="1935059" cy="329077"/>
          </a:xfrm>
          <a:prstGeom prst="rect">
            <a:avLst/>
          </a:prstGeom>
        </p:spPr>
      </p:pic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ECD53B7A-E61B-21CA-5E4D-0BF49C054C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2923826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3200" b="1" kern="1200" baseline="0">
          <a:solidFill>
            <a:schemeClr val="tx1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2C4AFC-2F4F-6446-FD1E-523B4814AD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19850"/>
            <a:ext cx="12192000" cy="103188"/>
          </a:xfrm>
        </p:spPr>
        <p:txBody>
          <a:bodyPr/>
          <a:lstStyle/>
          <a:p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FFF0F6-9334-0727-35E8-7030F1C2454C}"/>
              </a:ext>
            </a:extLst>
          </p:cNvPr>
          <p:cNvSpPr txBox="1"/>
          <p:nvPr/>
        </p:nvSpPr>
        <p:spPr>
          <a:xfrm>
            <a:off x="6591631" y="4943925"/>
            <a:ext cx="38470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Hackathon’25 : Solve Rubik’s Cube</a:t>
            </a:r>
          </a:p>
        </p:txBody>
      </p:sp>
    </p:spTree>
    <p:extLst>
      <p:ext uri="{BB962C8B-B14F-4D97-AF65-F5344CB8AC3E}">
        <p14:creationId xmlns:p14="http://schemas.microsoft.com/office/powerpoint/2010/main" val="19580559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6880362" y="3840163"/>
            <a:ext cx="4634981" cy="747897"/>
          </a:xfrm>
        </p:spPr>
        <p:txBody>
          <a:bodyPr/>
          <a:lstStyle/>
          <a:p>
            <a:r>
              <a:rPr lang="en-IN" b="1" dirty="0"/>
              <a:t>Name:</a:t>
            </a:r>
            <a:r>
              <a:rPr lang="en-IN" dirty="0"/>
              <a:t> </a:t>
            </a:r>
            <a:r>
              <a:rPr lang="en-IN" dirty="0" err="1"/>
              <a:t>Ritam</a:t>
            </a:r>
            <a:r>
              <a:rPr lang="en-IN" dirty="0"/>
              <a:t> </a:t>
            </a:r>
            <a:r>
              <a:rPr lang="en-IN" dirty="0" smtClean="0"/>
              <a:t>Pal</a:t>
            </a:r>
          </a:p>
          <a:p>
            <a:r>
              <a:rPr lang="en-IN" b="1" dirty="0"/>
              <a:t>GitHub:</a:t>
            </a:r>
            <a:r>
              <a:rPr lang="en-IN" dirty="0"/>
              <a:t> </a:t>
            </a:r>
            <a:r>
              <a:rPr lang="en-IN" dirty="0" smtClean="0"/>
              <a:t>RitamPal26</a:t>
            </a:r>
          </a:p>
          <a:p>
            <a:r>
              <a:rPr lang="en-IN" b="1" dirty="0" smtClean="0"/>
              <a:t>College: </a:t>
            </a:r>
            <a:r>
              <a:rPr lang="en-IN" dirty="0" smtClean="0"/>
              <a:t>SRM IST, KTR</a:t>
            </a:r>
            <a:endParaRPr lang="en-IN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879264" y="1666304"/>
            <a:ext cx="4626935" cy="1828193"/>
          </a:xfrm>
        </p:spPr>
        <p:txBody>
          <a:bodyPr/>
          <a:lstStyle/>
          <a:p>
            <a:r>
              <a:rPr lang="en-US" dirty="0"/>
              <a:t>An Efficient Implementation of </a:t>
            </a:r>
            <a:r>
              <a:rPr lang="en-US" dirty="0" err="1"/>
              <a:t>Kociemba's</a:t>
            </a:r>
            <a:r>
              <a:rPr lang="en-US" dirty="0"/>
              <a:t> Two-Phase Algorithm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941862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Text Placeholder 449">
            <a:extLst>
              <a:ext uri="{FF2B5EF4-FFF2-40B4-BE49-F238E27FC236}">
                <a16:creationId xmlns:a16="http://schemas.microsoft.com/office/drawing/2014/main" id="{C0374650-FE74-0F5F-C73B-539FB421CB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5800" y="906496"/>
            <a:ext cx="5977394" cy="4884704"/>
          </a:xfrm>
          <a:ln>
            <a:solidFill>
              <a:srgbClr val="00B050"/>
            </a:solidFill>
          </a:ln>
        </p:spPr>
        <p:txBody>
          <a:bodyPr/>
          <a:lstStyle/>
          <a:p>
            <a:pPr marL="0" indent="0" algn="just">
              <a:buNone/>
            </a:pPr>
            <a:r>
              <a:rPr lang="en-US" sz="1600" b="1" dirty="0"/>
              <a:t>The Challenge:</a:t>
            </a:r>
            <a:r>
              <a:rPr lang="en-US" sz="1600" dirty="0"/>
              <a:t> Solving a state space of ~4.3 quintillion possibilities. A direct brute-force search is impossible</a:t>
            </a:r>
            <a:r>
              <a:rPr lang="en-US" sz="1600" dirty="0" smtClean="0"/>
              <a:t>. </a:t>
            </a:r>
          </a:p>
          <a:p>
            <a:pPr marL="0" indent="0" algn="just">
              <a:buNone/>
            </a:pPr>
            <a:endParaRPr lang="en-US" sz="1600" dirty="0">
              <a:cs typeface="Arial" panose="020B0604020202020204" pitchFamily="34" charset="0"/>
            </a:endParaRPr>
          </a:p>
          <a:p>
            <a:pPr marL="0" indent="0" algn="just">
              <a:buNone/>
            </a:pPr>
            <a:r>
              <a:rPr lang="en-US" sz="1600" b="1" dirty="0"/>
              <a:t>Our Problem-Solving Approach:</a:t>
            </a:r>
            <a:r>
              <a:rPr lang="en-US" sz="1600" dirty="0"/>
              <a:t> Divide and Conquer</a:t>
            </a:r>
            <a:r>
              <a:rPr lang="en-US" sz="1600" dirty="0" smtClean="0"/>
              <a:t>.</a:t>
            </a:r>
          </a:p>
          <a:p>
            <a:pPr marL="0" lvl="0" indent="0" algn="just" eaLnBrk="0" fontAlgn="base" hangingPunct="0">
              <a:spcBef>
                <a:spcPct val="0"/>
              </a:spcBef>
              <a:spcAft>
                <a:spcPct val="0"/>
              </a:spcAft>
              <a:buSzTx/>
              <a:buNone/>
            </a:pPr>
            <a:r>
              <a:rPr lang="en-US" sz="1600" dirty="0" smtClean="0">
                <a:cs typeface="Arial" panose="020B0604020202020204" pitchFamily="34" charset="0"/>
              </a:rPr>
              <a:t> </a:t>
            </a:r>
            <a:r>
              <a:rPr lang="en-US" altLang="en-US" sz="1600" dirty="0"/>
              <a:t>We use </a:t>
            </a:r>
            <a:r>
              <a:rPr lang="en-US" altLang="en-US" sz="1600" b="1" dirty="0" err="1"/>
              <a:t>Kociemba's</a:t>
            </a:r>
            <a:r>
              <a:rPr lang="en-US" altLang="en-US" sz="1600" b="1" dirty="0"/>
              <a:t> Two-Phase Algorithm</a:t>
            </a:r>
            <a:r>
              <a:rPr lang="en-US" altLang="en-US" sz="1600" dirty="0"/>
              <a:t> to break the problem into two smaller, manageable steps.</a:t>
            </a:r>
          </a:p>
          <a:p>
            <a:pPr marL="0" lvl="0" indent="0" algn="just" eaLnBrk="0" fontAlgn="base" hangingPunct="0"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endParaRPr lang="en-US" altLang="en-US" sz="1600" dirty="0"/>
          </a:p>
          <a:p>
            <a:pPr algn="just"/>
            <a:r>
              <a:rPr lang="en-US" sz="1600" dirty="0">
                <a:cs typeface="Arial" panose="020B0604020202020204" pitchFamily="34" charset="0"/>
              </a:rPr>
              <a:t>Phase 1: Reach an intermediate group of states (G1) where pieces are oriented correctly. </a:t>
            </a:r>
            <a:endParaRPr lang="en-US" sz="1600" dirty="0" smtClean="0">
              <a:cs typeface="Arial" panose="020B0604020202020204" pitchFamily="34" charset="0"/>
            </a:endParaRPr>
          </a:p>
          <a:p>
            <a:pPr algn="just"/>
            <a:r>
              <a:rPr lang="en-US" sz="1600" dirty="0" smtClean="0">
                <a:cs typeface="Arial" panose="020B0604020202020204" pitchFamily="34" charset="0"/>
              </a:rPr>
              <a:t>Phase </a:t>
            </a:r>
            <a:r>
              <a:rPr lang="en-US" sz="1600" dirty="0">
                <a:cs typeface="Arial" panose="020B0604020202020204" pitchFamily="34" charset="0"/>
              </a:rPr>
              <a:t>2: Solve the cube from G1 using a restricted set of moves.</a:t>
            </a:r>
          </a:p>
        </p:txBody>
      </p:sp>
      <p:sp>
        <p:nvSpPr>
          <p:cNvPr id="449" name="Title 448">
            <a:extLst>
              <a:ext uri="{FF2B5EF4-FFF2-40B4-BE49-F238E27FC236}">
                <a16:creationId xmlns:a16="http://schemas.microsoft.com/office/drawing/2014/main" id="{AB159FC5-A060-39EB-265B-FC41BDCA6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799" y="319515"/>
            <a:ext cx="10811256" cy="352637"/>
          </a:xfrm>
        </p:spPr>
        <p:txBody>
          <a:bodyPr/>
          <a:lstStyle/>
          <a:p>
            <a:pPr algn="ctr"/>
            <a:r>
              <a:rPr lang="en-IN" dirty="0"/>
              <a:t>Breaking Down the Cube</a:t>
            </a:r>
            <a:endParaRPr lang="en-US" dirty="0"/>
          </a:p>
        </p:txBody>
      </p:sp>
      <p:pic>
        <p:nvPicPr>
          <p:cNvPr id="1029" name="Picture 5" descr="Beginner's Method to Solve a 3x3 Cube">
            <a:extLst>
              <a:ext uri="{FF2B5EF4-FFF2-40B4-BE49-F238E27FC236}">
                <a16:creationId xmlns:a16="http://schemas.microsoft.com/office/drawing/2014/main" id="{68D9B151-3CDB-8D32-7AF3-4891C4088A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3395" y="1067084"/>
            <a:ext cx="4213660" cy="2479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53075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Text Placeholder 449">
            <a:extLst>
              <a:ext uri="{FF2B5EF4-FFF2-40B4-BE49-F238E27FC236}">
                <a16:creationId xmlns:a16="http://schemas.microsoft.com/office/drawing/2014/main" id="{C0374650-FE74-0F5F-C73B-539FB421CB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5800" y="906496"/>
            <a:ext cx="5977394" cy="4884704"/>
          </a:xfrm>
          <a:ln>
            <a:solidFill>
              <a:srgbClr val="00B050"/>
            </a:solidFill>
          </a:ln>
        </p:spPr>
        <p:txBody>
          <a:bodyPr/>
          <a:lstStyle/>
          <a:p>
            <a:pPr marL="0" indent="0" algn="just">
              <a:buNone/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How we model the cube (Cube.cpp</a:t>
            </a:r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):</a:t>
            </a:r>
          </a:p>
          <a:p>
            <a:pPr algn="just"/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cube's state is not stored as a visual 3D array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/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Instead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, we use coordinate-based arrays to track the position and orientation of the 8 corners and 12 edges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 algn="just">
              <a:buNone/>
            </a:pPr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Why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this structure is efficient</a:t>
            </a:r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algn="just"/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It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allows for rapid calculation of state changes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/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It's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the ideal representation for the mathematical operations required by the solving algorithm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/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This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forms the core of our Move Engine, enabling fast state prediction after each rotation.</a:t>
            </a:r>
          </a:p>
        </p:txBody>
      </p:sp>
      <p:sp>
        <p:nvSpPr>
          <p:cNvPr id="449" name="Title 448">
            <a:extLst>
              <a:ext uri="{FF2B5EF4-FFF2-40B4-BE49-F238E27FC236}">
                <a16:creationId xmlns:a16="http://schemas.microsoft.com/office/drawing/2014/main" id="{AB159FC5-A060-39EB-265B-FC41BDCA6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799" y="319515"/>
            <a:ext cx="10811256" cy="352637"/>
          </a:xfrm>
        </p:spPr>
        <p:txBody>
          <a:bodyPr/>
          <a:lstStyle/>
          <a:p>
            <a:pPr algn="ctr"/>
            <a:r>
              <a:rPr lang="en-IN" dirty="0"/>
              <a:t>Representing the Cube Digitally</a:t>
            </a:r>
            <a:endParaRPr lang="en-US" dirty="0"/>
          </a:p>
        </p:txBody>
      </p:sp>
      <p:pic>
        <p:nvPicPr>
          <p:cNvPr id="1029" name="Picture 5" descr="Beginner's Method to Solve a 3x3 Cube">
            <a:extLst>
              <a:ext uri="{FF2B5EF4-FFF2-40B4-BE49-F238E27FC236}">
                <a16:creationId xmlns:a16="http://schemas.microsoft.com/office/drawing/2014/main" id="{68D9B151-3CDB-8D32-7AF3-4891C4088A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3395" y="1067084"/>
            <a:ext cx="4213660" cy="2479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74108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Text Placeholder 449">
            <a:extLst>
              <a:ext uri="{FF2B5EF4-FFF2-40B4-BE49-F238E27FC236}">
                <a16:creationId xmlns:a16="http://schemas.microsoft.com/office/drawing/2014/main" id="{C0374650-FE74-0F5F-C73B-539FB421CB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5800" y="906496"/>
            <a:ext cx="5977394" cy="4884704"/>
          </a:xfrm>
          <a:ln>
            <a:solidFill>
              <a:srgbClr val="00B050"/>
            </a:solidFill>
          </a:ln>
        </p:spPr>
        <p:txBody>
          <a:bodyPr/>
          <a:lstStyle/>
          <a:p>
            <a:pPr marL="0" indent="0" algn="just">
              <a:buNone/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Goal: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Correctly orient all corners and edges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 algn="just">
              <a:buNone/>
            </a:pPr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Method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We use an Iterative Deepening A* (IDA*) search, implemented in IDASolver.cpp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 algn="just">
              <a:buNone/>
            </a:pPr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Heuristic "Brain" (Phase1Heuristic.cpp</a:t>
            </a:r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):</a:t>
            </a:r>
          </a:p>
          <a:p>
            <a:pPr algn="just"/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To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make the search smart, we use Pattern Databases (PDBs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).</a:t>
            </a:r>
          </a:p>
          <a:p>
            <a:pPr algn="just"/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These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are pre-calculated lookup tables that give a very accurate estimate of the minimum moves needed to orient the pieces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/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This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allows the IDA* algorithm to prune billions of bad paths and find a solution quickly.</a:t>
            </a:r>
          </a:p>
        </p:txBody>
      </p:sp>
      <p:pic>
        <p:nvPicPr>
          <p:cNvPr id="1029" name="Picture 5" descr="Beginner's Method to Solve a 3x3 Cube">
            <a:extLst>
              <a:ext uri="{FF2B5EF4-FFF2-40B4-BE49-F238E27FC236}">
                <a16:creationId xmlns:a16="http://schemas.microsoft.com/office/drawing/2014/main" id="{68D9B151-3CDB-8D32-7AF3-4891C4088A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3395" y="1067084"/>
            <a:ext cx="4213660" cy="2479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685799" y="297400"/>
            <a:ext cx="10811255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Phase 1: Finding the G1 Subgroup </a:t>
            </a:r>
          </a:p>
        </p:txBody>
      </p:sp>
    </p:spTree>
    <p:extLst>
      <p:ext uri="{BB962C8B-B14F-4D97-AF65-F5344CB8AC3E}">
        <p14:creationId xmlns:p14="http://schemas.microsoft.com/office/powerpoint/2010/main" val="31318016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Text Placeholder 449">
            <a:extLst>
              <a:ext uri="{FF2B5EF4-FFF2-40B4-BE49-F238E27FC236}">
                <a16:creationId xmlns:a16="http://schemas.microsoft.com/office/drawing/2014/main" id="{C0374650-FE74-0F5F-C73B-539FB421CB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5800" y="906496"/>
            <a:ext cx="5977394" cy="4884704"/>
          </a:xfrm>
          <a:ln>
            <a:solidFill>
              <a:srgbClr val="00B050"/>
            </a:solidFill>
          </a:ln>
        </p:spPr>
        <p:txBody>
          <a:bodyPr/>
          <a:lstStyle/>
          <a:p>
            <a:pPr marL="0" indent="0" algn="just">
              <a:buNone/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Goal: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With orientations solved, we now arrange the pieces into their final positions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 algn="just">
              <a:buNone/>
            </a:pPr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Method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 second IDA* search using a restricted move set (U, D, R2, L2, F2, B2) that keeps the cube inside the G1 group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 algn="just">
              <a:buNone/>
            </a:pPr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Heuristic "Brain" (Phase2Heuristic.cpp</a:t>
            </a:r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):</a:t>
            </a:r>
          </a:p>
          <a:p>
            <a:pPr algn="just"/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We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use a new set of PDBs designed specifically for Phase 2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/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These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heuristics estimate the moves needed to solve the permutation of corners and edges.</a:t>
            </a:r>
          </a:p>
        </p:txBody>
      </p:sp>
      <p:sp>
        <p:nvSpPr>
          <p:cNvPr id="449" name="Title 448">
            <a:extLst>
              <a:ext uri="{FF2B5EF4-FFF2-40B4-BE49-F238E27FC236}">
                <a16:creationId xmlns:a16="http://schemas.microsoft.com/office/drawing/2014/main" id="{AB159FC5-A060-39EB-265B-FC41BDCA6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799" y="319515"/>
            <a:ext cx="10811256" cy="352637"/>
          </a:xfrm>
        </p:spPr>
        <p:txBody>
          <a:bodyPr/>
          <a:lstStyle/>
          <a:p>
            <a:pPr algn="ctr"/>
            <a:r>
              <a:rPr lang="en-US" dirty="0"/>
              <a:t>Phase 2: The Final Solution</a:t>
            </a:r>
          </a:p>
        </p:txBody>
      </p:sp>
      <p:pic>
        <p:nvPicPr>
          <p:cNvPr id="1029" name="Picture 5" descr="Beginner's Method to Solve a 3x3 Cube">
            <a:extLst>
              <a:ext uri="{FF2B5EF4-FFF2-40B4-BE49-F238E27FC236}">
                <a16:creationId xmlns:a16="http://schemas.microsoft.com/office/drawing/2014/main" id="{68D9B151-3CDB-8D32-7AF3-4891C4088A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3395" y="1067084"/>
            <a:ext cx="4213660" cy="2479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635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Text Placeholder 449">
            <a:extLst>
              <a:ext uri="{FF2B5EF4-FFF2-40B4-BE49-F238E27FC236}">
                <a16:creationId xmlns:a16="http://schemas.microsoft.com/office/drawing/2014/main" id="{C0374650-FE74-0F5F-C73B-539FB421CB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5800" y="906496"/>
            <a:ext cx="5977394" cy="4884704"/>
          </a:xfrm>
          <a:ln>
            <a:solidFill>
              <a:srgbClr val="00B050"/>
            </a:solidFill>
          </a:ln>
        </p:spPr>
        <p:txBody>
          <a:bodyPr/>
          <a:lstStyle/>
          <a:p>
            <a:pPr marL="0" indent="0" algn="just">
              <a:buNone/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Speed: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Finds near-optimal solutions (averaging 20-21 moves) from any scramble, typically in under one second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 algn="just">
              <a:buNone/>
            </a:pPr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Time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Complexity: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While difficult to state formally, the heuristic pruning of IDA* makes it vastly superior to brute-force methods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 algn="just">
              <a:buNone/>
            </a:pPr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Space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Complexity: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The main memory cost is the size of the Pattern Databases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 algn="just">
              <a:buNone/>
            </a:pP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Our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PDBs are generated offline by PatternDatabase.cpp and stored in corner_pdb.dat (~336 MB). This is a one-time cost for lightning-fast lookups during solving.</a:t>
            </a:r>
          </a:p>
        </p:txBody>
      </p:sp>
      <p:sp>
        <p:nvSpPr>
          <p:cNvPr id="449" name="Title 448">
            <a:extLst>
              <a:ext uri="{FF2B5EF4-FFF2-40B4-BE49-F238E27FC236}">
                <a16:creationId xmlns:a16="http://schemas.microsoft.com/office/drawing/2014/main" id="{AB159FC5-A060-39EB-265B-FC41BDCA6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799" y="319515"/>
            <a:ext cx="10811256" cy="352637"/>
          </a:xfrm>
        </p:spPr>
        <p:txBody>
          <a:bodyPr/>
          <a:lstStyle/>
          <a:p>
            <a:pPr algn="ctr"/>
            <a:r>
              <a:rPr lang="en-IN" dirty="0"/>
              <a:t>Algorithm Efficiency</a:t>
            </a:r>
            <a:endParaRPr lang="en-US" dirty="0"/>
          </a:p>
        </p:txBody>
      </p:sp>
      <p:pic>
        <p:nvPicPr>
          <p:cNvPr id="1029" name="Picture 5" descr="Beginner's Method to Solve a 3x3 Cube">
            <a:extLst>
              <a:ext uri="{FF2B5EF4-FFF2-40B4-BE49-F238E27FC236}">
                <a16:creationId xmlns:a16="http://schemas.microsoft.com/office/drawing/2014/main" id="{68D9B151-3CDB-8D32-7AF3-4891C4088A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3395" y="1067084"/>
            <a:ext cx="4213660" cy="2479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95627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Text Placeholder 449">
            <a:extLst>
              <a:ext uri="{FF2B5EF4-FFF2-40B4-BE49-F238E27FC236}">
                <a16:creationId xmlns:a16="http://schemas.microsoft.com/office/drawing/2014/main" id="{C0374650-FE74-0F5F-C73B-539FB421CB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5800" y="906496"/>
            <a:ext cx="5977394" cy="4884704"/>
          </a:xfrm>
          <a:ln>
            <a:solidFill>
              <a:srgbClr val="00B050"/>
            </a:solidFill>
          </a:ln>
        </p:spPr>
        <p:txBody>
          <a:bodyPr/>
          <a:lstStyle/>
          <a:p>
            <a:pPr marL="0" indent="0" algn="just">
              <a:buNone/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Summary: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We successfully implemented an efficient, two-phase Rubik's Cube solver that meets all core design challenges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 algn="just">
              <a:buNone/>
            </a:pPr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Creativity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in Design (main.cpp):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The program provides a clear, human-readable, step-by-step solution path for any given scramble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 algn="just">
              <a:buNone/>
            </a:pPr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Future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Scope (Bonus Areas</a:t>
            </a:r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):</a:t>
            </a:r>
          </a:p>
          <a:p>
            <a:pPr algn="just"/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Visual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Simulation: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The current move engine can be hooked into a simple UI (like OpenGL or SFML) to create a "Wow Factor" visual of the cube being solved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/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Scalability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The design principles (IDA*, heuristics) can be extended to solve larger cubes like the 4x4, though this requires designing new coordinate systems and PDBs.</a:t>
            </a:r>
          </a:p>
        </p:txBody>
      </p:sp>
      <p:sp>
        <p:nvSpPr>
          <p:cNvPr id="449" name="Title 448">
            <a:extLst>
              <a:ext uri="{FF2B5EF4-FFF2-40B4-BE49-F238E27FC236}">
                <a16:creationId xmlns:a16="http://schemas.microsoft.com/office/drawing/2014/main" id="{AB159FC5-A060-39EB-265B-FC41BDCA6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799" y="319515"/>
            <a:ext cx="10811256" cy="352637"/>
          </a:xfrm>
        </p:spPr>
        <p:txBody>
          <a:bodyPr/>
          <a:lstStyle/>
          <a:p>
            <a:pPr algn="ctr"/>
            <a:r>
              <a:rPr lang="en-IN" dirty="0"/>
              <a:t>Conclusion &amp; Bonus Areas</a:t>
            </a:r>
            <a:endParaRPr lang="en-US" dirty="0"/>
          </a:p>
        </p:txBody>
      </p:sp>
      <p:pic>
        <p:nvPicPr>
          <p:cNvPr id="1029" name="Picture 5" descr="Beginner's Method to Solve a 3x3 Cube">
            <a:extLst>
              <a:ext uri="{FF2B5EF4-FFF2-40B4-BE49-F238E27FC236}">
                <a16:creationId xmlns:a16="http://schemas.microsoft.com/office/drawing/2014/main" id="{68D9B151-3CDB-8D32-7AF3-4891C4088A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3395" y="1067084"/>
            <a:ext cx="4213660" cy="2479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9598718"/>
      </p:ext>
    </p:extLst>
  </p:cSld>
  <p:clrMapOvr>
    <a:masterClrMapping/>
  </p:clrMapOvr>
</p:sld>
</file>

<file path=ppt/theme/theme1.xml><?xml version="1.0" encoding="utf-8"?>
<a:theme xmlns:a="http://schemas.openxmlformats.org/drawingml/2006/main" name="COL: Jurisdiction Slide">
  <a:themeElements>
    <a:clrScheme name="RTX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D9D9D6"/>
      </a:accent1>
      <a:accent2>
        <a:srgbClr val="B1B3B3"/>
      </a:accent2>
      <a:accent3>
        <a:srgbClr val="63666A"/>
      </a:accent3>
      <a:accent4>
        <a:srgbClr val="7BA7BC"/>
      </a:accent4>
      <a:accent5>
        <a:srgbClr val="B7A99A"/>
      </a:accent5>
      <a:accent6>
        <a:srgbClr val="CE1126"/>
      </a:accent6>
      <a:hlink>
        <a:srgbClr val="CE1126"/>
      </a:hlink>
      <a:folHlink>
        <a:srgbClr val="616365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OL-NO-TECH-DATA-presentation-template.pptx" id="{99C0F7E4-CCEA-4C8C-A6C8-A1A2BC34D1BC}" vid="{876D645B-8286-462A-9501-A512E30D175A}"/>
    </a:ext>
  </a:extLst>
</a:theme>
</file>

<file path=ppt/theme/theme2.xml><?xml version="1.0" encoding="utf-8"?>
<a:theme xmlns:a="http://schemas.openxmlformats.org/drawingml/2006/main" name="COL Masters: Covers">
  <a:themeElements>
    <a:clrScheme name="RTX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D9D9D6"/>
      </a:accent1>
      <a:accent2>
        <a:srgbClr val="B1B3B3"/>
      </a:accent2>
      <a:accent3>
        <a:srgbClr val="63666A"/>
      </a:accent3>
      <a:accent4>
        <a:srgbClr val="7BA7BC"/>
      </a:accent4>
      <a:accent5>
        <a:srgbClr val="B7A99A"/>
      </a:accent5>
      <a:accent6>
        <a:srgbClr val="CE1126"/>
      </a:accent6>
      <a:hlink>
        <a:srgbClr val="CE1126"/>
      </a:hlink>
      <a:folHlink>
        <a:srgbClr val="616365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L-NO-TECH-DATA-presentation-template.pptx" id="{99C0F7E4-CCEA-4C8C-A6C8-A1A2BC34D1BC}" vid="{DD0F330A-81C6-4891-9E95-AB736A597DA6}"/>
    </a:ext>
  </a:extLst>
</a:theme>
</file>

<file path=ppt/theme/theme3.xml><?xml version="1.0" encoding="utf-8"?>
<a:theme xmlns:a="http://schemas.openxmlformats.org/drawingml/2006/main" name="COL Masters: Content">
  <a:themeElements>
    <a:clrScheme name="RTX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D9D9D6"/>
      </a:accent1>
      <a:accent2>
        <a:srgbClr val="B1B3B3"/>
      </a:accent2>
      <a:accent3>
        <a:srgbClr val="63666A"/>
      </a:accent3>
      <a:accent4>
        <a:srgbClr val="7BA7BC"/>
      </a:accent4>
      <a:accent5>
        <a:srgbClr val="B7A99A"/>
      </a:accent5>
      <a:accent6>
        <a:srgbClr val="CE1126"/>
      </a:accent6>
      <a:hlink>
        <a:srgbClr val="CE1126"/>
      </a:hlink>
      <a:folHlink>
        <a:srgbClr val="616365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L-NO-TECH-DATA-presentation-template.pptx" id="{99C0F7E4-CCEA-4C8C-A6C8-A1A2BC34D1BC}" vid="{2AD6D657-B874-44EB-9275-7D5EE671E454}"/>
    </a:ext>
  </a:extLst>
</a:theme>
</file>

<file path=ppt/theme/theme4.xml><?xml version="1.0" encoding="utf-8"?>
<a:theme xmlns:a="http://schemas.openxmlformats.org/drawingml/2006/main" name="COL Masters: Section Breakers">
  <a:themeElements>
    <a:clrScheme name="RTX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D9D9D6"/>
      </a:accent1>
      <a:accent2>
        <a:srgbClr val="B1B3B3"/>
      </a:accent2>
      <a:accent3>
        <a:srgbClr val="63666A"/>
      </a:accent3>
      <a:accent4>
        <a:srgbClr val="7BA7BC"/>
      </a:accent4>
      <a:accent5>
        <a:srgbClr val="B7A99A"/>
      </a:accent5>
      <a:accent6>
        <a:srgbClr val="CE1126"/>
      </a:accent6>
      <a:hlink>
        <a:srgbClr val="CE1126"/>
      </a:hlink>
      <a:folHlink>
        <a:srgbClr val="616365"/>
      </a:folHlink>
    </a:clrScheme>
    <a:fontScheme name="RTX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L-NO-TECH-DATA-presentation-template.pptx" id="{99C0F7E4-CCEA-4C8C-A6C8-A1A2BC34D1BC}" vid="{F6C02250-43C6-44E8-A563-5546583ADF4D}"/>
    </a:ext>
  </a:extLst>
</a:theme>
</file>

<file path=ppt/theme/theme5.xml><?xml version="1.0" encoding="utf-8"?>
<a:theme xmlns:a="http://schemas.openxmlformats.org/drawingml/2006/main" name="COL: Jurisdiction Slide">
  <a:themeElements>
    <a:clrScheme name="RTX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D9D9D6"/>
      </a:accent1>
      <a:accent2>
        <a:srgbClr val="B1B3B3"/>
      </a:accent2>
      <a:accent3>
        <a:srgbClr val="63666A"/>
      </a:accent3>
      <a:accent4>
        <a:srgbClr val="7BA7BC"/>
      </a:accent4>
      <a:accent5>
        <a:srgbClr val="B7A99A"/>
      </a:accent5>
      <a:accent6>
        <a:srgbClr val="CE1126"/>
      </a:accent6>
      <a:hlink>
        <a:srgbClr val="CE1126"/>
      </a:hlink>
      <a:folHlink>
        <a:srgbClr val="616365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OL-NO-TECH-DATA-presentation-template.pptx" id="{99C0F7E4-CCEA-4C8C-A6C8-A1A2BC34D1BC}" vid="{E02A4A08-61C9-4923-B6A0-6E20925598B3}"/>
    </a:ext>
  </a:extLst>
</a:theme>
</file>

<file path=ppt/theme/theme6.xml><?xml version="1.0" encoding="utf-8"?>
<a:theme xmlns:a="http://schemas.openxmlformats.org/drawingml/2006/main" name="Office Theme">
  <a:themeElements>
    <a:clrScheme name="RTX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D9D9D6"/>
      </a:accent1>
      <a:accent2>
        <a:srgbClr val="B1B3B3"/>
      </a:accent2>
      <a:accent3>
        <a:srgbClr val="63666A"/>
      </a:accent3>
      <a:accent4>
        <a:srgbClr val="7BA7BC"/>
      </a:accent4>
      <a:accent5>
        <a:srgbClr val="B7A99A"/>
      </a:accent5>
      <a:accent6>
        <a:srgbClr val="CE1126"/>
      </a:accent6>
      <a:hlink>
        <a:srgbClr val="CE1126"/>
      </a:hlink>
      <a:folHlink>
        <a:srgbClr val="616365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RTX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D9D9D6"/>
      </a:accent1>
      <a:accent2>
        <a:srgbClr val="B1B3B3"/>
      </a:accent2>
      <a:accent3>
        <a:srgbClr val="63666A"/>
      </a:accent3>
      <a:accent4>
        <a:srgbClr val="7BA7BC"/>
      </a:accent4>
      <a:accent5>
        <a:srgbClr val="B7A99A"/>
      </a:accent5>
      <a:accent6>
        <a:srgbClr val="CE1126"/>
      </a:accent6>
      <a:hlink>
        <a:srgbClr val="CE1126"/>
      </a:hlink>
      <a:folHlink>
        <a:srgbClr val="616365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item1.xml><?xml version="1.0" encoding="utf-8"?>
<WrappedLabelHistory xmlns:xsi="http://www.w3.org/2001/XMLSchema-instance" xmlns:xsd="http://www.w3.org/2001/XMLSchema" xmlns="http://www.boldonjames.com/2016/02/Classifier/internal/wrappedLabelHistory">
  <Value>PD94bWwgdmVyc2lvbj0iMS4wIiBlbmNvZGluZz0idXMtYXNjaWkiPz48bGFiZWxIaXN0b3J5IHhtbG5zOnhzaT0iaHR0cDovL3d3dy53My5vcmcvMjAwMS9YTUxTY2hlbWEtaW5zdGFuY2UiIHhtbG5zOnhzZD0iaHR0cDovL3d3dy53My5vcmcvMjAwMS9YTUxTY2hlbWEiIHhtbG5zPSJodHRwOi8vd3d3LmJvbGRvbmphbWVzLmNvbS8yMDE2LzAyL0NsYXNzaWZpZXIvaW50ZXJuYWwvbGFiZWxIaXN0b3J5Ij48aXRlbT48c2lzbCBzaXNsVmVyc2lvbj0iMCIgcG9saWN5PSJjZGU1M2FjMS1iZjVmLTRhYWUtOWNmMS0wNzUwOWUyM2E0YjAiIG9yaWdpbj0iZGVmYXVsdFZhbHVlIj48ZWxlbWVudCB1aWQ9ImJiYTk0YzY1LWFjM2QtNGYzNC1iMmUxLThkZTExZWY2ZjAxYyIgdmFsdWU9IiIgeG1sbnM9Imh0dHA6Ly93d3cuYm9sZG9uamFtZXMuY29tLzIwMDgvMDEvc2llL2ludGVybmFsL2xhYmVsIiAvPjwvc2lzbD48VXNlck5hbWU+VVNcbnJwMDI0MTU4MjwvVXNlck5hbWU+PERhdGVUaW1lPjIvMTIvMjAyMCAyOjQ5OjE3IFBNPC9EYXRlVGltZT48TGFiZWxTdHJpbmc+T3JpZ2luIEp1cmlzZGljdGlvbjogVVMgPC9MYWJlbFN0cmluZz48L2l0ZW0+PGl0ZW0+PHNpc2wgc2lzbFZlcnNpb249IjAiIHBvbGljeT0iY2RlNTNhYzEtYmY1Zi00YWFlLTljZjEtMDc1MDllMjNhNGIwIiBvcmlnaW49InVzZXJTZWxlY3RlZCI+PGVsZW1lbnQgdWlkPSJiYmE5NGM2NS1hYzNkLTRmMzQtYjJlMS04ZGUxMWVmNmYwMWMiIHZhbHVlPSIiIHhtbG5zPSJodHRwOi8vd3d3LmJvbGRvbmphbWVzLmNvbS8yMDA4LzAxL3NpZS9pbnRlcm5hbC9sYWJlbCIgLz48ZWxlbWVudCB1aWQ9IjU5OGNmYzI4LTVkZmQtNGYwNi04YzAxLWM3NTg4ZmQzOTRmMCIgdmFsdWU9IiIgeG1sbnM9Imh0dHA6Ly93d3cuYm9sZG9uamFtZXMuY29tLzIwMDgvMDEvc2llL2ludGVybmFsL2xhYmVsIiAvPjxlbGVtZW50IHVpZD0iYWFmYzlhOTUtZWU1ZC00ODdjLTljNGUtNjdhNTM4MGYyOTkxIiB2YWx1ZT0iIiB4bWxucz0iaHR0cDovL3d3dy5ib2xkb25qYW1lcy5jb20vMjAwOC8wMS9zaWUvaW50ZXJuYWwvbGFiZWwiIC8+PGVsZW1lbnQgdWlkPSJkNzU5Y2Q3YS1iNTdjLTQyZTQtOWE0OS05YjgyYTIzMzc1NzkiIHZhbHVlPSIiIHhtbG5zPSJodHRwOi8vd3d3LmJvbGRvbmphbWVzLmNvbS8yMDA4LzAxL3NpZS9pbnRlcm5hbC9sYWJlbCIgLz48ZWxlbWVudCB1aWQ9ImMyMDZkNWZhLWFlZTEtNGY2NC04OWQ5LWY4MWU0ZDdiM2FjYyIgdmFsdWU9IiIgeG1sbnM9Imh0dHA6Ly93d3cuYm9sZG9uamFtZXMuY29tLzIwMDgvMDEvc2llL2ludGVybmFsL2xhYmVsIiAvPjwvc2lzbD48VXNlck5hbWU+VVNcbnJwMDI0MTU4MjwvVXNlck5hbWU+PERhdGVUaW1lPjIvMTIvMjAyMCAzOjAzOjA5IFBNPC9EYXRlVGltZT48TGFiZWxTdHJpbmc+T3JpZ2luIEp1cmlzZGljdGlvbjogVVMgIHwgUmF5dGhlb24gQ29tcGV0aXRpb24gU2Vuc2l0aXZlIHwgUGVyIEN1cnJlbnQgUmF5dGhlb24gUG9saWN5IChSUC1PR0MtMDM1KSB8IE5vbi1FeHBvcnQgQ29udHJvbGxlZCBUZWNobmljYWwgSW5mb3JtYXRpb24gKEVYSU0gRGV0ZXJtaW5lZCBPbmx5KSB8IFBlciBDdXJyZW50IFJheXRoZW9uIFBvbGljeSAoUEktT0dDLUdUQy01MDA0KTwvTGFiZWxTdHJpbmc+PC9pdGVtPjxpdGVtPjxzaXNsIHNpc2xWZXJzaW9uPSIwIiBwb2xpY3k9ImNkZTUzYWMxLWJmNWYtNGFhZS05Y2YxLTA3NTA5ZTIzYTRiMCIgb3JpZ2luPSJ1c2VyU2VsZWN0ZWQiPjxlbGVtZW50IHVpZD0iYmJhOTRjNjUtYWMzZC00ZjM0LWIyZTEtOGRlMTFlZjZmMDFjIiB2YWx1ZT0iIiB4bWxucz0iaHR0cDovL3d3dy5ib2xkb25qYW1lcy5jb20vMjAwOC8wMS9zaWUvaW50ZXJuYWwvbGFiZWwiIC8+PGVsZW1lbnQgdWlkPSI5OTdhNzE2ZS1jMDNmLTQzYjEtYTViMC1kNmNkMDRlOWJhNDAiIHZhbHVlPSIiIHhtbG5zPSJodHRwOi8vd3d3LmJvbGRvbmphbWVzLmNvbS8yMDA4LzAxL3NpZS9pbnRlcm5hbC9sYWJlbCIgLz48ZWxlbWVudCB1aWQ9ImFhZmM5YTk1LWVlNWQtNDg3Yy05YzRlLTY3YTUzODBmMjk5MSIgdmFsdWU9IiIgeG1sbnM9Imh0dHA6Ly93d3cuYm9sZG9uamFtZXMuY29tLzIwMDgvMDEvc2llL2ludGVybmFsL2xhYmVsIiAvPjxlbGVtZW50IHVpZD0iY2FlMTFhNmItMjFiMS00OWQ4LTk5ZDgtZWQzMDY4NTEzODRhIiB2YWx1ZT0iIiB4bWxucz0iaHR0cDovL3d3dy5ib2xkb25qYW1lcy5jb20vMjAwOC8wMS9zaWUvaW50ZXJuYWwvbGFiZWwiIC8+PGVsZW1lbnQgdWlkPSJjMjA2ZDVmYS1hZWUxLTRmNjQtODlkOS1mODFlNGQ3YjNhY2MiIHZhbHVlPSIiIHhtbG5zPSJodHRwOi8vd3d3LmJvbGRvbmphbWVzLmNvbS8yMDA4LzAxL3NpZS9pbnRlcm5hbC9sYWJlbCIgLz48L3Npc2w+PFVzZXJOYW1lPlVTXG5ycDAyNDE1ODI8L1VzZXJOYW1lPjxEYXRlVGltZT4yLzEyLzIwMjAgMzoyODo1NyBQTTwvRGF0ZVRpbWU+PExhYmVsU3RyaW5nPk9yaWdpbiBKdXJpc2RpY3Rpb246IFVTICB8IFJheXRoZW9uIFByb3ByaWV0YXJ5IHwgUGVyIEN1cnJlbnQgUmF5dGhlb24gUG9saWN5IChSUC1PR0MtMDM1KSB8IFVTLUlUQVIgQ29udHJvbGxlZCB8IFBlciBDdXJyZW50IFJheXRoZW9uIFBvbGljeSAoUEktT0dDLUdUQy01MDA0KTwvTGFiZWxTdHJpbmc+PC9pdGVtPjxpdGVtPjxzaXNsIHNpc2xWZXJzaW9uPSIwIiBwb2xpY3k9ImNkZTUzYWMxLWJmNWYtNGFhZS05Y2YxLTA3NTA5ZTIzYTRiMCIgb3JpZ2luPSJ1c2VyU2VsZWN0ZWQiPjxlbGVtZW50IHVpZD0iYmJhOTRjNjUtYWMzZC00ZjM0LWIyZTEtOGRlMTFlZjZmMDFjIiB2YWx1ZT0iIiB4bWxucz0iaHR0cDovL3d3dy5ib2xkb25qYW1lcy5jb20vMjAwOC8wMS9zaWUvaW50ZXJuYWwvbGFiZWwiIC8+PGVsZW1lbnQgdWlkPSIwMTJlYjIyYy03NmNhLTRlNGYtOGFiOS1mYWJiMDU0YWUxNDAiIHZhbHVlPSIiIHhtbG5zPSJodHRwOi8vd3d3LmJvbGRvbmphbWVzLmNvbS8yMDA4LzAxL3NpZS9pbnRlcm5hbC9sYWJlbCIgLz48ZWxlbWVudCB1aWQ9ImFhZmM5YTk1LWVlNWQtNDg3Yy05YzRlLTY3YTUzODBmMjk5MSIgdmFsdWU9IiIgeG1sbnM9Imh0dHA6Ly93d3cuYm9sZG9uamFtZXMuY29tLzIwMDgvMDEvc2llL2ludGVybmFsL2xhYmVsIiAvPjxlbGVtZW50IHVpZD0iYmMyYjdjMDEtNmRiMS00ZTdkLTg4ZDEtZmM2MTY3NGY4NmZkIiB2YWx1ZT0iIiB4bWxucz0iaHR0cDovL3d3dy5ib2xkb25qYW1lcy5jb20vMjAwOC8wMS9zaWUvaW50ZXJuYWwvbGFiZWwiIC8+PGVsZW1lbnQgdWlkPSI5MmU5OTNhMy1hZjMyLTRhZmItYWExOS0zYTQ5Y2RiODJjN2EiIHZhbHVlPSIiIHhtbG5zPSJodHRwOi8vd3d3LmJvbGRvbmphbWVzLmNvbS8yMDA4LzAxL3NpZS9pbnRlcm5hbC9sYWJlbCIgLz48L3Npc2w+PFVzZXJOYW1lPlVTXG5ycDAyNDE1ODI8L1VzZXJOYW1lPjxEYXRlVGltZT4yLzE0LzIwMjAgNDo0Mjo0NCBQTTwvRGF0ZVRpbWU+PExhYmVsU3RyaW5nPk9yaWdpbiBKdXJpc2RpY3Rpb246IFVTICB8IFJheXRoZW9uIE1vc3QgUHJpdmF0ZSB8IFBlciBDdXJyZW50IFJheXRoZW9uIFBvbGljeSAoUlAtT0dDLTAzNSkgfCBPdGhlciBJbmZvcm1hdGlvbiAoTm90IFJlcXVpcmluZyBhbiBFeHBvcnQgQ29udHJvbCBNYXJraW5nKSB8IE5vIG1hcmtpbmcgYXBwbGllZCBieSB0aGUgdG9vbDwvTGFiZWxTdHJpbmc+PC9pdGVtPjxpdGVtPjxzaXNsIHNpc2xWZXJzaW9uPSIwIiBwb2xpY3k9ImNkZTUzYWMxLWJmNWYtNGFhZS05Y2YxLTA3NTA5ZTIzYTRiMCIgb3JpZ2luPSJ1c2VyU2VsZWN0ZWQiPjxlbGVtZW50IHVpZD0iYmJhOTRjNjUtYWMzZC00ZjM0LWIyZTEtOGRlMTFlZjZmMDFjIiB2YWx1ZT0iIiB4bWxucz0iaHR0cDovL3d3dy5ib2xkb25qYW1lcy5jb20vMjAwOC8wMS9zaWUvaW50ZXJuYWwvbGFiZWwiIC8+PGVsZW1lbnQgdWlkPSI5OTdhNzE2ZS1jMDNmLTQzYjEtYTViMC1kNmNkMDRlOWJhNDAiIHZhbHVlPSIiIHhtbG5zPSJodHRwOi8vd3d3LmJvbGRvbmphbWVzLmNvbS8yMDA4LzAxL3NpZS9pbnRlcm5hbC9sYWJlbCIgLz48ZWxlbWVudCB1aWQ9ImFhZmM5YTk1LWVlNWQtNDg3Yy05YzRlLTY3YTUzODBmMjk5MSIgdmFsdWU9IiIgeG1sbnM9Imh0dHA6Ly93d3cuYm9sZG9uamFtZXMuY29tLzIwMDgvMDEvc2llL2ludGVybmFsL2xhYmVsIiAvPjxlbGVtZW50IHVpZD0iZmI5OTEzMDgtYTNkZS00MGE4LTk2N2ItMDkyMjMzNDI0MWJhIiB2YWx1ZT0iIiB4bWxucz0iaHR0cDovL3d3dy5ib2xkb25qYW1lcy5jb20vMjAwOC8wMS9zaWUvaW50ZXJuYWwvbGFiZWwiIC8+PGVsZW1lbnQgdWlkPSJjMjA2ZDVmYS1hZWUxLTRmNjQtODlkOS1mODFlNGQ3YjNhY2MiIHZhbHVlPSIiIHhtbG5zPSJodHRwOi8vd3d3LmJvbGRvbmphbWVzLmNvbS8yMDA4LzAxL3NpZS9pbnRlcm5hbC9sYWJlbCIgLz48L3Npc2w+PFVzZXJOYW1lPlVTXG5ycDAyNDE1ODI8L1VzZXJOYW1lPjxEYXRlVGltZT4yLzE0LzIwMjAgNjoyOTozNCBQTTwvRGF0ZVRpbWU+PExhYmVsU3RyaW5nPk9yaWdpbiBKdXJpc2RpY3Rpb246IFVTICB8IFJheXRoZW9uIFByb3ByaWV0YXJ5IHwgUGVyIEN1cnJlbnQgUmF5dGhlb24gUG9saWN5IChSUC1PR0MtMDM1KSB8IFVTLUV4cG9ydCBDb250cm9sbGVkIEp1cmlzZGljdGlvbiBVbmRldGVybWluZWQgfCBQZXIgQ3VycmVudCBSYXl0aGVvbiBQb2xpY3kgKFBJLU9HQy1HVEMtNTAwNCk8L0xhYmVsU3RyaW5nPjwvaXRlbT48aXRlbT48c2lzbCBzaXNsVmVyc2lvbj0iMCIgcG9saWN5PSJjZGU1M2FjMS1iZjVmLTRhYWUtOWNmMS0wNzUwOWUyM2E0YjAiIG9yaWdpbj0idXNlclNlbGVjdGVkIj48ZWxlbWVudCB1aWQ9ImJiYTk0YzY1LWFjM2QtNGYzNC1iMmUxLThkZTExZWY2ZjAxYyIgdmFsdWU9IiIgeG1sbnM9Imh0dHA6Ly93d3cuYm9sZG9uamFtZXMuY29tLzIwMDgvMDEvc2llL2ludGVybmFsL2xhYmVsIiAvPjxlbGVtZW50IHVpZD0iYWNmOWVjYzMtMGY0NS00MjM0LWE5MGQtZTQzNjhmYWNkOTgxIiB2YWx1ZT0iIiB4bWxucz0iaHR0cDovL3d3dy5ib2xkb25qYW1lcy5jb20vMjAwOC8wMS9zaWUvaW50ZXJuYWwvbGFiZWwiIC8+PGVsZW1lbnQgdWlkPSJhYWZjOWE5NS1lZTVkLTQ4N2MtOWM0ZS02N2E1MzgwZjI5OTEiIHZhbHVlPSIiIHhtbG5zPSJodHRwOi8vd3d3LmJvbGRvbmphbWVzLmNvbS8yMDA4LzAxL3NpZS9pbnRlcm5hbC9sYWJlbCIgLz48ZWxlbWVudCB1aWQ9ImZiOTkxMzA4LWEzZGUtNDBhOC05NjdiLTA5MjIzMzQyNDFiYSIgdmFsdWU9IiIgeG1sbnM9Imh0dHA6Ly93d3cuYm9sZG9uamFtZXMuY29tLzIwMDgvMDEvc2llL2ludGVybmFsL2xhYmVsIiAvPjxlbGVtZW50IHVpZD0iYzIwNmQ1ZmEtYWVlMS00ZjY0LTg5ZDktZjgxZTRkN2IzYWNjIiB2YWx1ZT0iIiB4bWxucz0iaHR0cDovL3d3dy5ib2xkb25qYW1lcy5jb20vMjAwOC8wMS9zaWUvaW50ZXJuYWwvbGFiZWwiIC8+PC9zaXNsPjxVc2VyTmFtZT5VU1xucnAwMjQxNTgyPC9Vc2VyTmFtZT48RGF0ZVRpbWU+Mi8xNy8yMDIwIDg6Mjg6MzEgUE08L0RhdGVUaW1lPjxMYWJlbFN0cmluZz5PcmlnaW4gSnVyaXNkaWN0aW9uOiBVUyAgfCBJbnRlcm5hbCBVc2UgT25seSB8IFBlciBDdXJyZW50IFJheXRoZW9uIFBvbGljeSAoUlAtT0dDLTAzNSkgfCBVUy1FeHBvcnQgQ29udHJvbGxlZCBKdXJpc2RpY3Rpb24gVW5kZXRlcm1pbmVkIHwgUGVyIEN1cnJlbnQgUmF5dGhlb24gUG9saWN5IChQSS1PR0MtR1RDLTUwMDQpPC9MYWJlbFN0cmluZz48L2l0ZW0+PGl0ZW0+PHNpc2wgc2lzbFZlcnNpb249IjAiIHBvbGljeT0iY2RlNTNhYzEtYmY1Zi00YWFlLTljZjEtMDc1MDllMjNhNGIwIiBvcmlnaW49InVzZXJTZWxlY3RlZCI+PGVsZW1lbnQgdWlkPSJiYmE5NGM2NS1hYzNkLTRmMzQtYjJlMS04ZGUxMWVmNmYwMWMiIHZhbHVlPSIiIHhtbG5zPSJodHRwOi8vd3d3LmJvbGRvbmphbWVzLmNvbS8yMDA4LzAxL3NpZS9pbnRlcm5hbC9sYWJlbCIgLz48ZWxlbWVudCB1aWQ9Ijk5N2E3MTZlLWMwM2YtNDNiMS1hNWIwLWQ2Y2QwNGU5YmE0MCIgdmFsdWU9IiIgeG1sbnM9Imh0dHA6Ly93d3cuYm9sZG9uamFtZXMuY29tLzIwMDgvMDEvc2llL2ludGVybmFsL2xhYmVsIiAvPjxlbGVtZW50IHVpZD0iYWFmYzlhOTUtZWU1ZC00ODdjLTljNGUtNjdhNTM4MGYyOTkxIiB2YWx1ZT0iIiB4bWxucz0iaHR0cDovL3d3dy5ib2xkb25qYW1lcy5jb20vMjAwOC8wMS9zaWUvaW50ZXJuYWwvbGFiZWwiIC8+PGVsZW1lbnQgdWlkPSJiYzJiN2MwMS02ZGIxLTRlN2QtODhkMS1mYzYxNjc0Zjg2ZmQiIHZhbHVlPSIiIHhtbG5zPSJodHRwOi8vd3d3LmJvbGRvbmphbWVzLmNvbS8yMDA4LzAxL3NpZS9pbnRlcm5hbC9sYWJlbCIgLz48ZWxlbWVudCB1aWQ9IjkyZTk5M2EzLWFmMzItNGFmYi1hYTE5LTNhNDljZGI4MmM3YSIgdmFsdWU9IiIgeG1sbnM9Imh0dHA6Ly93d3cuYm9sZG9uamFtZXMuY29tLzIwMDgvMDEvc2llL2ludGVybmFsL2xhYmVsIiAvPjwvc2lzbD48VXNlck5hbWU+VVNcbnJwMDI0MTU4MjwvVXNlck5hbWU+PERhdGVUaW1lPjIvMTgvMjAyMCA0OjU4OjI4IFBNPC9EYXRlVGltZT48TGFiZWxTdHJpbmc+T3JpZ2luIEp1cmlzZGljdGlvbjogVVMgIHwgUmF5dGhlb24gUHJvcHJpZXRhcnkgfCBQZXIgQ3VycmVudCBSYXl0aGVvbiBQb2xpY3kgKFJQLU9HQy0wMzUpIHwgT3RoZXIgSW5mb3JtYXRpb24gKE5vdCBSZXF1aXJpbmcgYW4gRXhwb3J0IENvbnRyb2wgTWFya2luZykgfCBObyBtYXJraW5nIGFwcGxpZWQgYnkgdGhlIHRvb2w8L0xhYmVsU3RyaW5nPjwvaXRlbT48aXRlbT48c2lzbCBzaXNsVmVyc2lvbj0iMCIgcG9saWN5PSJjZGU1M2FjMS1iZjVmLTRhYWUtOWNmMS0wNzUwOWUyM2E0YjAiIG9yaWdpbj0idXNlclNlbGVjdGVkIj48ZWxlbWVudCB1aWQ9ImJiYTk0YzY1LWFjM2QtNGYzNC1iMmUxLThkZTExZWY2ZjAxYyIgdmFsdWU9IiIgeG1sbnM9Imh0dHA6Ly93d3cuYm9sZG9uamFtZXMuY29tLzIwMDgvMDEvc2llL2ludGVybmFsL2xhYmVsIiAvPjxlbGVtZW50IHVpZD0iMDEyZWIyMmMtNzZjYS00ZTRmLThhYjktZmFiYjA1NGFlMTQwIiB2YWx1ZT0iIiB4bWxucz0iaHR0cDovL3d3dy5ib2xkb25qYW1lcy5jb20vMjAwOC8wMS9zaWUvaW50ZXJuYWwvbGFiZWwiIC8+PGVsZW1lbnQgdWlkPSJhYWZjOWE5NS1lZTVkLTQ4N2MtOWM0ZS02N2E1MzgwZjI5OTEiIHZhbHVlPSIiIHhtbG5zPSJodHRwOi8vd3d3LmJvbGRvbmphbWVzLmNvbS8yMDA4LzAxL3NpZS9pbnRlcm5hbC9sYWJlbCIgLz48ZWxlbWVudCB1aWQ9ImZiOTkxMzA4LWEzZGUtNDBhOC05NjdiLTA5MjIzMzQyNDFiYSIgdmFsdWU9IiIgeG1sbnM9Imh0dHA6Ly93d3cuYm9sZG9uamFtZXMuY29tLzIwMDgvMDEvc2llL2ludGVybmFsL2xhYmVsIiAvPjxlbGVtZW50IHVpZD0iYzIwNmQ1ZmEtYWVlMS00ZjY0LTg5ZDktZjgxZTRkN2IzYWNjIiB2YWx1ZT0iIiB4bWxucz0iaHR0cDovL3d3dy5ib2xkb25qYW1lcy5jb20vMjAwOC8wMS9zaWUvaW50ZXJuYWwvbGFiZWwiIC8+PC9zaXNsPjxVc2VyTmFtZT5VU1xucnAwMjQxNTgyPC9Vc2VyTmFtZT48RGF0ZVRpbWU+Mi8xOC8yMDIwIDU6MDA6MTYgUE08L0RhdGVUaW1lPjxMYWJlbFN0cmluZz5PcmlnaW4gSnVyaXNkaWN0aW9uOiBVUyAgfCBSYXl0aGVvbiBNb3N0IFByaXZhdGUgfCBQZXIgQ3VycmVudCBSYXl0aGVvbiBQb2xpY3kgKFJQLU9HQy0wMzUpIHwgVVMtRXhwb3J0IENvbnRyb2xsZWQgSnVyaXNkaWN0aW9uIFVuZGV0ZXJtaW5lZCB8IFBlciBDdXJyZW50IFJheXRoZW9uIFBvbGljeSAoUEktT0dDLUdUQy01MDA0KTwvTGFiZWxTdHJpbmc+PC9pdGVtPjxpdGVtPjxzaXNsIHNpc2xWZXJzaW9uPSIwIiBwb2xpY3k9ImNkZTUzYWMxLWJmNWYtNGFhZS05Y2YxLTA3NTA5ZTIzYTRiMCIgb3JpZ2luPSJ1c2VyU2VsZWN0ZWQiPjxlbGVtZW50IHVpZD0iYmJhOTRjNjUtYWMzZC00ZjM0LWIyZTEtOGRlMTFlZjZmMDFjIiB2YWx1ZT0iIiB4bWxucz0iaHR0cDovL3d3dy5ib2xkb25qYW1lcy5jb20vMjAwOC8wMS9zaWUvaW50ZXJuYWwvbGFiZWwiIC8+PGVsZW1lbnQgdWlkPSJhY2Y5ZWNjMy0wZjQ1LTQyMzQtYTkwZC1lNDM2OGZhY2Q5ODEiIHZhbHVlPSIiIHhtbG5zPSJodHRwOi8vd3d3LmJvbGRvbmphbWVzLmNvbS8yMDA4LzAxL3NpZS9pbnRlcm5hbC9sYWJlbCIgLz48ZWxlbWVudCB1aWQ9ImFhZmM5YTk1LWVlNWQtNDg3Yy05YzRlLTY3YTUzODBmMjk5MSIgdmFsdWU9IiIgeG1sbnM9Imh0dHA6Ly93d3cuYm9sZG9uamFtZXMuY29tLzIwMDgvMDEvc2llL2ludGVybmFsL2xhYmVsIiAvPjxlbGVtZW50IHVpZD0iYmMyYjdjMDEtNmRiMS00ZTdkLTg4ZDEtZmM2MTY3NGY4NmZkIiB2YWx1ZT0iIiB4bWxucz0iaHR0cDovL3d3dy5ib2xkb25qYW1lcy5jb20vMjAwOC8wMS9zaWUvaW50ZXJuYWwvbGFiZWwiIC8+PGVsZW1lbnQgdWlkPSI5MmU5OTNhMy1hZjMyLTRhZmItYWExOS0zYTQ5Y2RiODJjN2EiIHZhbHVlPSIiIHhtbG5zPSJodHRwOi8vd3d3LmJvbGRvbmphbWVzLmNvbS8yMDA4LzAxL3NpZS9pbnRlcm5hbC9sYWJlbCIgLz48L3Npc2w+PFVzZXJOYW1lPlVTXG5ycDAyNDE1ODI8L1VzZXJOYW1lPjxEYXRlVGltZT4zLzcvMjAyMCA4OjIzOjM2IFBNPC9EYXRlVGltZT48TGFiZWxTdHJpbmc+T3JpZ2luIEp1cmlzZGljdGlvbjogVVMgIHwgSW50ZXJuYWwgVXNlIE9ubHkgfCBQZXIgQ3VycmVudCBSYXl0aGVvbiBQb2xpY3kgKFJQLU9HQy0wMzUpIHwgT3RoZXIgSW5mb3JtYXRpb24gKE5vdCBSZXF1aXJpbmcgYW4gRXhwb3J0IENvbnRyb2wgTWFya2luZykgfCBObyBtYXJraW5nIGFwcGxpZWQgYnkgdGhlIHRvb2w8L0xhYmVsU3RyaW5nPjwvaXRlbT48aXRlbT48c2lzbCBzaXNsVmVyc2lvbj0iMCIgcG9saWN5PSJjZGU1M2FjMS1iZjVmLTRhYWUtOWNmMS0wNzUwOWUyM2E0YjAiIG9yaWdpbj0idXNlclNlbGVjdGVkIj48ZWxlbWVudCB1aWQ9ImJiYTk0YzY1LWFjM2QtNGYzNC1iMmUxLThkZTExZWY2ZjAxYyIgdmFsdWU9IiIgeG1sbnM9Imh0dHA6Ly93d3cuYm9sZG9uamFtZXMuY29tLzIwMDgvMDEvc2llL2ludGVybmFsL2xhYmVsIiAvPjxlbGVtZW50IHVpZD0iOTk3YTcxNmUtYzAzZi00M2IxLWE1YjAtZDZjZDA0ZTliYTQwIiB2YWx1ZT0iIiB4bWxucz0iaHR0cDovL3d3dy5ib2xkb25qYW1lcy5jb20vMjAwOC8wMS9zaWUvaW50ZXJuYWwvbGFiZWwiIC8+PGVsZW1lbnQgdWlkPSJhYWZjOWE5NS1lZTVkLTQ4N2MtOWM0ZS02N2E1MzgwZjI5OTEiIHZhbHVlPSIiIHhtbG5zPSJodHRwOi8vd3d3LmJvbGRvbmphbWVzLmNvbS8yMDA4LzAxL3NpZS9pbnRlcm5hbC9sYWJlbCIgLz48ZWxlbWVudCB1aWQ9ImZiOTkxMzA4LWEzZGUtNDBhOC05NjdiLTA5MjIzMzQyNDFiYSIgdmFsdWU9IiIgeG1sbnM9Imh0dHA6Ly93d3cuYm9sZG9uamFtZXMuY29tLzIwMDgvMDEvc2llL2ludGVybmFsL2xhYmVsIiAvPjxlbGVtZW50IHVpZD0iYzIwNmQ1ZmEtYWVlMS00ZjY0LTg5ZDktZjgxZTRkN2IzYWNjIiB2YWx1ZT0iIiB4bWxucz0iaHR0cDovL3d3dy5ib2xkb25qYW1lcy5jb20vMjAwOC8wMS9zaWUvaW50ZXJuYWwvbGFiZWwiIC8+PC9zaXNsPjxVc2VyTmFtZT5VU1xucnAwMjQxNTgyPC9Vc2VyTmFtZT48RGF0ZVRpbWU+My83LzIwMjAgODoyNDo0OSBQTTwvRGF0ZVRpbWU+PExhYmVsU3RyaW5nPk9yaWdpbiBKdXJpc2RpY3Rpb246IFVTICB8IFJheXRoZW9uIFByb3ByaWV0YXJ5IHwgUGVyIEN1cnJlbnQgUmF5dGhlb24gUG9saWN5IChSUC1PR0MtMDM1KSB8IFVTLUV4cG9ydCBDb250cm9sbGVkIEp1cmlzZGljdGlvbiBVbmRldGVybWluZWQgfCBQZXIgQ3VycmVudCBSYXl0aGVvbiBQb2xpY3kgKFBJLU9HQy1HVEMtNTAwNCk8L0xhYmVsU3RyaW5nPjwvaXRlbT48aXRlbT48c2lzbCBzaXNsVmVyc2lvbj0iMCIgcG9saWN5PSJjZGU1M2FjMS1iZjVmLTRhYWUtOWNmMS0wNzUwOWUyM2E0YjAiIG9yaWdpbj0idXNlclNlbGVjdGVkIj48ZWxlbWVudCB1aWQ9ImJiYTk0YzY1LWFjM2QtNGYzNC1iMmUxLThkZTExZWY2ZjAxYyIgdmFsdWU9IiIgeG1sbnM9Imh0dHA6Ly93d3cuYm9sZG9uamFtZXMuY29tLzIwMDgvMDEvc2llL2ludGVybmFsL2xhYmVsIiAvPjxlbGVtZW50IHVpZD0iZmI5OTEzMDgtYTNkZS00MGE4LTk2N2ItMDkyMjMzNDI0MWJhIiB2YWx1ZT0iIiB4bWxucz0iaHR0cDovL3d3dy5ib2xkb25qYW1lcy5jb20vMjAwOC8wMS9zaWUvaW50ZXJuYWwvbGFiZWwiIC8+PGVsZW1lbnQgdWlkPSJjMjA2ZDVmYS1hZWUxLTRmNjQtODlkOS1mODFlNGQ3YjNhY2MiIHZhbHVlPSIiIHhtbG5zPSJodHRwOi8vd3d3LmJvbGRvbmphbWVzLmNvbS8yMDA4LzAxL3NpZS9pbnRlcm5hbC9sYWJlbCIgLz48ZWxlbWVudCB1aWQ9ImFjZjllY2MzLTBmNDUtNDIzNC1hOTBkLWU0MzY4ZmFjZDk4MSIgdmFsdWU9IiIgeG1sbnM9Imh0dHA6Ly93d3cuYm9sZG9uamFtZXMuY29tLzIwMDgvMDEvc2llL2ludGVybmFsL2xhYmVsIiAvPjxlbGVtZW50IHVpZD0iYWFmYzlhOTUtZWU1ZC00ODdjLTljNGUtNjdhNTM4MGYyOTkxIiB2YWx1ZT0iIiB4bWxucz0iaHR0cDovL3d3dy5ib2xkb25qYW1lcy5jb20vMjAwOC8wMS9zaWUvaW50ZXJuYWwvbGFiZWwiIC8+PC9zaXNsPjxVc2VyTmFtZT5VU1wxMTAzMDg1PC9Vc2VyTmFtZT48RGF0ZVRpbWU+My8xMi8yMDIwIDY6MjM6MjMgUE08L0RhdGVUaW1lPjxMYWJlbFN0cmluZz5PcmlnaW4gSnVyaXNkaWN0aW9uOiBVUyAgfCBJbnRlcm5hbCBVc2UgT25seSB8IFBlciBDdXJyZW50IFJheXRoZW9uIFBvbGljeSAoUlAtT0dDLTAzNSkgfCBVUy1FeHBvcnQgQ29udHJvbGxlZCBKdXJpc2RpY3Rpb24gVW5kZXRlcm1pbmVkIHwgUGVyIEN1cnJlbnQgUmF5dGhlb24gUG9saWN5IChQSS1PR0MtR1RDLTUwMDQpPC9MYWJlbFN0cmluZz48L2l0ZW0+PGl0ZW0+PHNpc2wgc2lzbFZlcnNpb249IjAiIHBvbGljeT0iY2RlNTNhYzEtYmY1Zi00YWFlLTljZjEtMDc1MDllMjNhNGIwIiBvcmlnaW49InVzZXJTZWxlY3RlZCIgLz48VXNlck5hbWU+VVNcMTEwMzA4NTwvVXNlck5hbWU+PERhdGVUaW1lPjMvMTMvMjAyMCAxMDowMjo0NCBQTTwvRGF0ZVRpbWU+PExhYmVsU3RyaW5nPlRoaXMgYXJ0aWZhY3QgaGFzIG5vIGNsYXNzaWZpY2F0aW9uLjwvTGFiZWxTdHJpbmc+PC9pdGVtPjxpdGVtPjxzaXNsIHNpc2xWZXJzaW9uPSIwIiBwb2xpY3k9ImNkZTUzYWMxLWJmNWYtNGFhZS05Y2YxLTA3NTA5ZTIzYTRiMCIgb3JpZ2luPSJ1c2VyU2VsZWN0ZWQiPjxlbGVtZW50IHVpZD0iMTVmZWZhMWMtYWY2Ny00ZWJmLWE3MWQtZjAxNjIxMTY4OTYyIiB2YWx1ZT0iIiB4bWxucz0iaHR0cDovL3d3dy5ib2xkb25qYW1lcy5jb20vMjAwOC8wMS9zaWUvaW50ZXJuYWwvbGFiZWwiIC8+PGVsZW1lbnQgdWlkPSJhYWZjOWE5NS1lZTVkLTQ4N2MtOWM0ZS02N2E1MzgwZjI5OTEiIHZhbHVlPSIiIHhtbG5zPSJodHRwOi8vd3d3LmJvbGRvbmphbWVzLmNvbS8yMDA4LzAxL3NpZS9pbnRlcm5hbC9sYWJlbCIgLz48ZWxlbWVudCB1aWQ9ImJiYTk0YzY1LWFjM2QtNGYzNC1iMmUxLThkZTExZWY2ZjAxYyIgdmFsdWU9IiIgeG1sbnM9Imh0dHA6Ly93d3cuYm9sZG9uamFtZXMuY29tLzIwMDgvMDEvc2llL2ludGVybmFsL2xhYmVsIiAvPjxlbGVtZW50IHVpZD0iYmMyYjdjMDEtNmRiMS00ZTdkLTg4ZDEtZmM2MTY3NGY4NmZkIiB2YWx1ZT0iIiB4bWxucz0iaHR0cDovL3d3dy5ib2xkb25qYW1lcy5jb20vMjAwOC8wMS9zaWUvaW50ZXJuYWwvbGFiZWwiIC8+PGVsZW1lbnQgdWlkPSI5MmU5OTNhMy1hZjMyLTRhZmItYWExOS0zYTQ5Y2RiODJjN2EiIHZhbHVlPSIiIHhtbG5zPSJodHRwOi8vd3d3LmJvbGRvbmphbWVzLmNvbS8yMDA4LzAxL3NpZS9pbnRlcm5hbC9sYWJlbCIgLz48L3Npc2w+PFVzZXJOYW1lPlVTXDExMDMwODU8L1VzZXJOYW1lPjxEYXRlVGltZT4zLzEzLzIwMjAgMTA6MDU6NDQgUE08L0RhdGVUaW1lPjxMYWJlbFN0cmluZz5PcmlnaW4gSnVyaXNkaWN0aW9uOiBVUyAgfCBUaGlyZCBQYXJ0eSBQcm9wcmlldGFyeSAtIE5lZWQgdG8gS25vdyB8IFBlciBDdXJyZW50IFJheXRoZW9uIFBvbGljeSAoUlAtT0dDLTAzNSkgfCBPdGhlciBJbmZvcm1hdGlvbiAoTm90IFJlcXVpcmluZyBhbiBFeHBvcnQgQ29udHJvbCBNYXJraW5nKSB8IE5vIG1hcmtpbmcgYXBwbGllZCBieSB0aGUgdG9vbDwvTGFiZWxTdHJpbmc+PC9pdGVtPjxpdGVtPjxzaXNsIHNpc2xWZXJzaW9uPSIwIiBwb2xpY3k9ImNkZTUzYWMxLWJmNWYtNGFhZS05Y2YxLTA3NTA5ZTIzYTRiMCIgb3JpZ2luPSJ1c2VyU2VsZWN0ZWQiPjxlbGVtZW50IHVpZD0iYmJhOTRjNjUtYWMzZC00ZjM0LWIyZTEtOGRlMTFlZjZmMDFjIiB2YWx1ZT0iIiB4bWxucz0iaHR0cDovL3d3dy5ib2xkb25qYW1lcy5jb20vMjAwOC8wMS9zaWUvaW50ZXJuYWwvbGFiZWwiIC8+PGVsZW1lbnQgdWlkPSJiYzJiN2MwMS02ZGIxLTRlN2QtODhkMS1mYzYxNjc0Zjg2ZmQiIHZhbHVlPSIiIHhtbG5zPSJodHRwOi8vd3d3LmJvbGRvbmphbWVzLmNvbS8yMDA4LzAxL3NpZS9pbnRlcm5hbC9sYWJlbCIgLz48ZWxlbWVudCB1aWQ9IjkyZTk5M2EzLWFmMzItNGFmYi1hYTE5LTNhNDljZGI4MmM3YSIgdmFsdWU9IiIgeG1sbnM9Imh0dHA6Ly93d3cuYm9sZG9uamFtZXMuY29tLzIwMDgvMDEvc2llL2ludGVybmFsL2xhYmVsIiAvPjxlbGVtZW50IHVpZD0iYWNmOWVjYzMtMGY0NS00MjM0LWE5MGQtZTQzNjhmYWNkOTgxIiB2YWx1ZT0iIiB4bWxucz0iaHR0cDovL3d3dy5ib2xkb25qYW1lcy5jb20vMjAwOC8wMS9zaWUvaW50ZXJuYWwvbGFiZWwiIC8+PGVsZW1lbnQgdWlkPSJhYWZjOWE5NS1lZTVkLTQ4N2MtOWM0ZS02N2E1MzgwZjI5OTEiIHZhbHVlPSIiIHhtbG5zPSJodHRwOi8vd3d3LmJvbGRvbmphbWVzLmNvbS8yMDA4LzAxL3NpZS9pbnRlcm5hbC9sYWJlbCIgLz48L3Npc2w+PFVzZXJOYW1lPlVTXG5ycDAyNDE1ODI8L1VzZXJOYW1lPjxEYXRlVGltZT4zLzIzLzIwMjAgNzo1ODoxOSBQTTwvRGF0ZVRpbWU+PExhYmVsU3RyaW5nPk9yaWdpbiBKdXJpc2RpY3Rpb246IFVTICB8IEludGVybmFsIFVzZSBPbmx5IHwgUGVyIEN1cnJlbnQgUmF5dGhlb24gUG9saWN5IChSUC1PR0MtMDM1KSB8IE90aGVyIEluZm9ybWF0aW9uIChOb3QgUmVxdWlyaW5nIGFuIEV4cG9ydCBDb250cm9sIE1hcmtpbmcpIHwgTm8gbWFya2luZyBhcHBsaWVkIGJ5IHRoZSB0b29sPC9MYWJlbFN0cmluZz48L2l0ZW0+PGl0ZW0+PHNpc2wgc2lzbFZlcnNpb249IjAiIHBvbGljeT0iY2RlNTNhYzEtYmY1Zi00YWFlLTljZjEtMDc1MDllMjNhNGIwIiBvcmlnaW49InVzZXJTZWxlY3RlZCI+PGVsZW1lbnQgdWlkPSJiYmE5NGM2NS1hYzNkLTRmMzQtYjJlMS04ZGUxMWVmNmYwMWMiIHZhbHVlPSIiIHhtbG5zPSJodHRwOi8vd3d3LmJvbGRvbmphbWVzLmNvbS8yMDA4LzAxL3NpZS9pbnRlcm5hbC9sYWJlbCIgLz48ZWxlbWVudCB1aWQ9ImJjMmI3YzAxLTZkYjEtNGU3ZC04OGQxLWZjNjE2NzRmODZmZCIgdmFsdWU9IiIgeG1sbnM9Imh0dHA6Ly93d3cuYm9sZG9uamFtZXMuY29tLzIwMDgvMDEvc2llL2ludGVybmFsL2xhYmVsIiAvPjxlbGVtZW50IHVpZD0iOTJlOTkzYTMtYWYzMi00YWZiLWFhMTktM2E0OWNkYjgyYzdhIiB2YWx1ZT0iIiB4bWxucz0iaHR0cDovL3d3dy5ib2xkb25qYW1lcy5jb20vMjAwOC8wMS9zaWUvaW50ZXJuYWwvbGFiZWwiIC8+PGVsZW1lbnQgdWlkPSIxNWZlZmExYy1hZjY3LTRlYmYtYTcxZC1mMDE2MjExNjg5NjIiIHZhbHVlPSIiIHhtbG5zPSJodHRwOi8vd3d3LmJvbGRvbmphbWVzLmNvbS8yMDA4LzAxL3NpZS9pbnRlcm5hbC9sYWJlbCIgLz48ZWxlbWVudCB1aWQ9ImFhZmM5YTk1LWVlNWQtNDg3Yy05YzRlLTY3YTUzODBmMjk5MSIgdmFsdWU9IiIgeG1sbnM9Imh0dHA6Ly93d3cuYm9sZG9uamFtZXMuY29tLzIwMDgvMDEvc2llL2ludGVybmFsL2xhYmVsIiAvPjwvc2lzbD48VXNlck5hbWU+VVNcbnJwMDI0MTU4MjwvVXNlck5hbWU+PERhdGVUaW1lPjMvMjMvMjAyMCA4OjQ4OjA4IFBNPC9EYXRlVGltZT48TGFiZWxTdHJpbmc+T3JpZ2luIEp1cmlzZGljdGlvbjogVVMgIHwgVGhpcmQgUGFydHkgUHJvcHJpZXRhcnkgLSBOZWVkIHRvIEtub3cgfCBQZXIgQ3VycmVudCBSYXl0aGVvbiBQb2xpY3kgKFJQLU9HQy0wMzUpIHwgT3RoZXIgSW5mb3JtYXRpb24gKE5vdCBSZXF1aXJpbmcgYW4gRXhwb3J0IENvbnRyb2wgTWFya2luZykgfCBObyBtYXJraW5nIGFwcGxpZWQgYnkgdGhlIHRvb2w8L0xhYmVsU3RyaW5nPjwvaXRlbT48aXRlbT48c2lzbCBzaXNsVmVyc2lvbj0iMCIgcG9saWN5PSJjZGU1M2FjMS1iZjVmLTRhYWUtOWNmMS0wNzUwOWUyM2E0YjAiIG9yaWdpbj0idXNlclNlbGVjdGVkIiAvPjxVc2VyTmFtZT5VU1wxMTAzMDg1PC9Vc2VyTmFtZT48RGF0ZVRpbWU+My8yMy8yMDIwIDEwOjE1OjQwIFBNPC9EYXRlVGltZT48TGFiZWxTdHJpbmc+VGhpcyBhcnRpZmFjdCBoYXMgbm8gY2xhc3NpZmljYXRpb24uPC9MYWJlbFN0cmluZz48L2l0ZW0+PGl0ZW0+PHNpc2wgc2lzbFZlcnNpb249IjAiIHBvbGljeT0iY2RlNTNhYzEtYmY1Zi00YWFlLTljZjEtMDc1MDllMjNhNGIwIiBvcmlnaW49ImRlZmF1bHRWYWx1ZSI+PGVsZW1lbnQgdWlkPSJiYmE5NGM2NS1hYzNkLTRmMzQtYjJlMS04ZGUxMWVmNmYwMWMiIHZhbHVlPSIiIHhtbG5zPSJodHRwOi8vd3d3LmJvbGRvbmphbWVzLmNvbS8yMDA4LzAxL3NpZS9pbnRlcm5hbC9sYWJlbCIgLz48L3Npc2w+PFVzZXJOYW1lPlVTXG5ycDAyNDE1ODI8L1VzZXJOYW1lPjxEYXRlVGltZT40LzIwLzIwMjAgNDoyOToyMyBQTTwvRGF0ZVRpbWU+PExhYmVsU3RyaW5nPk9yaWdpbiBKdXJpc2RpY3Rpb246IFVTIDwvTGFiZWxTdHJpbmc+PC9pdGVtPjxpdGVtPjxzaXNsIHNpc2xWZXJzaW9uPSIwIiBwb2xpY3k9ImNkZTUzYWMxLWJmNWYtNGFhZS05Y2YxLTA3NTA5ZTIzYTRiMCIgb3JpZ2luPSJ1c2VyU2VsZWN0ZWQiIC8+PFVzZXJOYW1lPlVTXDExMDMwODU8L1VzZXJOYW1lPjxEYXRlVGltZT40LzIwLzIwMjAgNjozMjo1MCBQTTwvRGF0ZVRpbWU+PExhYmVsU3RyaW5nPlRoaXMgYXJ0aWZhY3QgaGFzIG5vIGNsYXNzaWZpY2F0aW9uLjwvTGFiZWxTdHJpbmc+PC9pdGVtPjxpdGVtPjxzaXNsIHNpc2xWZXJzaW9uPSIwIiBwb2xpY3k9ImNkZTUzYWMxLWJmNWYtNGFhZS05Y2YxLTA3NTA5ZTIzYTRiMCIgb3JpZ2luPSJkZWZhdWx0VmFsdWUiPjxlbGVtZW50IHVpZD0iYmJhOTRjNjUtYWMzZC00ZjM0LWIyZTEtOGRlMTFlZjZmMDFjIiB2YWx1ZT0iIiB4bWxucz0iaHR0cDovL3d3dy5ib2xkb25qYW1lcy5jb20vMjAwOC8wMS9zaWUvaW50ZXJuYWwvbGFiZWwiIC8+PC9zaXNsPjxVc2VyTmFtZT5VU1x2YWExMDUwPC9Vc2VyTmFtZT48RGF0ZVRpbWU+MTIvMTYvMjAyMCA1OjIyOjIzIFBNPC9EYXRlVGltZT48TGFiZWxTdHJpbmc+T3JpZ2luIEp1cmlzZGljdGlvbjogVVMgPC9MYWJlbFN0cmluZz48L2l0ZW0+PGl0ZW0+PHNpc2wgc2lzbFZlcnNpb249IjAiIHBvbGljeT0iY2RlNTNhYzEtYmY1Zi00YWFlLTljZjEtMDc1MDllMjNhNGIwIiBvcmlnaW49InVzZXJTZWxlY3RlZCI+PGVsZW1lbnQgdWlkPSJiYmE5NGM2NS1hYzNkLTRmMzQtYjJlMS04ZGUxMWVmNmYwMWMiIHZhbHVlPSIiIHhtbG5zPSJodHRwOi8vd3d3LmJvbGRvbmphbWVzLmNvbS8yMDA4LzAxL3NpZS9pbnRlcm5hbC9sYWJlbCIgLz48ZWxlbWVudCB1aWQ9ImRlY2VjYmQ2LWRhM2ItNDZmZS04ZjAwLWY5ZDlkZWVhMmVlMSIgdmFsdWU9IiIgeG1sbnM9Imh0dHA6Ly93d3cuYm9sZG9uamFtZXMuY29tLzIwMDgvMDEvc2llL2ludGVybmFsL2xhYmVsIiAvPjxlbGVtZW50IHVpZD0iYmJiZjdiZjQtNGY0Zi00MTg5LTljNWUtNjUwMTVkZThhNmFkIiB2YWx1ZT0iIiB4bWxucz0iaHR0cDovL3d3dy5ib2xkb25qYW1lcy5jb20vMjAwOC8wMS9zaWUvaW50ZXJuYWwvbGFiZWwiIC8+PGVsZW1lbnQgdWlkPSJmYjk5MTMwOC1hM2RlLTQwYTgtOTY3Yi0wOTIyMzM0MjQxYmEiIHZhbHVlPSIiIHhtbG5zPSJodHRwOi8vd3d3LmJvbGRvbmphbWVzLmNvbS8yMDA4LzAxL3NpZS9pbnRlcm5hbC9sYWJlbCIgLz48ZWxlbWVudCB1aWQ9ImMyMDZkNWZhLWFlZTEtNGY2NC04OWQ5LWY4MWU0ZDdiM2FjYyIgdmFsdWU9IiIgeG1sbnM9Imh0dHA6Ly93d3cuYm9sZG9uamFtZXMuY29tLzIwMDgvMDEvc2llL2ludGVybmFsL2xhYmVsIiAvPjwvc2lzbD48VXNlck5hbWU+VVNcdmFhMTA1MDwvVXNlck5hbWU+PERhdGVUaW1lPjEyLzE3LzIwMjAgMTo1NDo0NiBQTTwvRGF0ZVRpbWU+PExhYmVsU3RyaW5nPk9yaWdpbiBKdXJpc2RpY3Rpb246IFVTICB8IFVucmVzdHJpY3RlZCBDb250ZW50IHwgTm8gbWFya2luZyBhcHBsaWVkIGJ5IHRoaXMgdG9vbCB8IFVTLUV4cG9ydCBDb250cm9sbGVkIEp1cmlzZGljdGlvbiBVbmRldGVybWluZWQgfCBQZXIgQ3VycmVudCBSYXl0aGVvbiBQb2xpY3kgKFBJLU9HQy1HVEMtNTAwNCk8L0xhYmVsU3RyaW5nPjwvaXRlbT48aXRlbT48c2lzbCBzaXNsVmVyc2lvbj0iMCIgcG9saWN5PSJjZGU1M2FjMS1iZjVmLTRhYWUtOWNmMS0wNzUwOWUyM2E0YjAiIG9yaWdpbj0idXNlclNlbGVjdGVkIiAvPjxVc2VyTmFtZT5VU1wxMTYxMTEzPC9Vc2VyTmFtZT48RGF0ZVRpbWU+Ni8xLzIwMjMgMjo0OTo1NCBQTTwvRGF0ZVRpbWU+PExhYmVsU3RyaW5nPlRoaXMgYXJ0aWZhY3QgaGFzIG5vIGNsYXNzaWZpY2F0aW9uLjwvTGFiZWxTdHJpbmc+PC9pdGVtPjxpdGVtPjxzaXNsIHNpc2xWZXJzaW9uPSIwIiBwb2xpY3k9ImNkZTUzYWMxLWJmNWYtNGFhZS05Y2YxLTA3NTA5ZTIzYTRiMCIgb3JpZ2luPSJ1c2VyU2VsZWN0ZWQiPjxlbGVtZW50IHVpZD0iZGVjZWNiZDYtZGEzYi00NmZlLThmMDAtZjlkOWRlZWEyZWUxIiB2YWx1ZT0iIiB4bWxucz0iaHR0cDovL3d3dy5ib2xkb25qYW1lcy5jb20vMjAwOC8wMS9zaWUvaW50ZXJuYWwvbGFiZWwiIC8+PGVsZW1lbnQgdWlkPSJhNGE5ZjM4Mi04Y2VjLTQwYmItYTljMy1jMTg3NmRlZDlkZWUiIHZhbHVlPSIiIHhtbG5zPSJodHRwOi8vd3d3LmJvbGRvbmphbWVzLmNvbS8yMDA4LzAxL3NpZS9pbnRlcm5hbC9sYWJlbCIgLz48ZWxlbWVudCB1aWQ9ImJiYTk0YzY1LWFjM2QtNGYzNC1iMmUxLThkZTExZWY2ZjAxYyIgdmFsdWU9IiIgeG1sbnM9Imh0dHA6Ly93d3cuYm9sZG9uamFtZXMuY29tLzIwMDgvMDEvc2llL2ludGVybmFsL2xhYmVsIiAvPjxlbGVtZW50IHVpZD0iZDc1OWNkN2EtYjU3Yy00MmU0LTlhNDktOWI4MmEyMzM3NTc5IiB2YWx1ZT0iIiB4bWxucz0iaHR0cDovL3d3dy5ib2xkb25qYW1lcy5jb20vMjAwOC8wMS9zaWUvaW50ZXJuYWwvbGFiZWwiIC8+PGVsZW1lbnQgdWlkPSI5MmU5OTNhMy1hZjMyLTRhZmItYWExOS0zYTQ5Y2RiODJjN2EiIHZhbHVlPSIiIHhtbG5zPSJodHRwOi8vd3d3LmJvbGRvbmphbWVzLmNvbS8yMDA4LzAxL3NpZS9pbnRlcm5hbC9sYWJlbCIgLz48L3Npc2w+PFVzZXJOYW1lPlVTXDExNjExMTM8L1VzZXJOYW1lPjxEYXRlVGltZT42LzYvMjAyMyA3OjEwOjE1IFBNPC9EYXRlVGltZT48TGFiZWxTdHJpbmc+T3JpZ2luIEp1cmlzZGljdGlvbjogVVMgfCBVbnJlc3RyaWN0ZWQgQ29udGVudCB8IFJheXRoZW9uIFRlY2hub2xvZ2llcyAoQ29ycG9yYXRlIE9ubHkpIHwgTm9uLUV4cG9ydCBDb250cm9sbGVkIFRlY2huaWNhbCBJbmZvcm1hdGlvbiAoRVhJTSBEZXRlcm1pbmVkIE9ubHkpIHwgTm8gbWFya2luZyBhcHBsaWVkIGJ5IHRoZSB0b29sPC9MYWJlbFN0cmluZz48L2l0ZW0+PGl0ZW0+PHNpc2wgc2lzbFZlcnNpb249IjAiIHBvbGljeT0iY2RlNTNhYzEtYmY1Zi00YWFlLTljZjEtMDc1MDllMjNhNGIwIiBvcmlnaW49InVzZXJTZWxlY3RlZCI+PGVsZW1lbnQgdWlkPSJiYmE5NGM2NS1hYzNkLTRmMzQtYjJlMS04ZGUxMWVmNmYwMWMiIHZhbHVlPSIiIHhtbG5zPSJodHRwOi8vd3d3LmJvbGRvbmphbWVzLmNvbS8yMDA4LzAxL3NpZS9pbnRlcm5hbC9sYWJlbCIgLz48ZWxlbWVudCB1aWQ9ImJjMmI3YzAxLTZkYjEtNGU3ZC04OGQxLWZjNjE2NzRmODZmZCIgdmFsdWU9IiIgeG1sbnM9Imh0dHA6Ly93d3cuYm9sZG9uamFtZXMuY29tLzIwMDgvMDEvc2llL2ludGVybmFsL2xhYmVsIiAvPjxlbGVtZW50IHVpZD0iOTJlOTkzYTMtYWYzMi00YWZiLWFhMTktM2E0OWNkYjgyYzdhIiB2YWx1ZT0iIiB4bWxucz0iaHR0cDovL3d3dy5ib2xkb25qYW1lcy5jb20vMjAwOC8wMS9zaWUvaW50ZXJuYWwvbGFiZWwiIC8+PGVsZW1lbnQgdWlkPSJhY2Y5ZWNjMy0wZjQ1LTQyMzQtYTkwZC1lNDM2OGZhY2Q5ODEiIHZhbHVlPSIiIHhtbG5zPSJodHRwOi8vd3d3LmJvbGRvbmphbWVzLmNvbS8yMDA4LzAxL3NpZS9pbnRlcm5hbC9sYWJlbCIgLz48ZWxlbWVudCB1aWQ9ImE0YTlmMzgyLThjZWMtNDBiYi1hOWMzLWMxODc2ZGVkOWRlZSIgdmFsdWU9IiIgeG1sbnM9Imh0dHA6Ly93d3cuYm9sZG9uamFtZXMuY29tLzIwMDgvMDEvc2llL2ludGVybmFsL2xhYmVsIiAvPjwvc2lzbD48VXNlck5hbWU+VVNcMTE2MTExMzwvVXNlck5hbWU+PERhdGVUaW1lPjYvNi8yMDIzIDc6MTA6MzIgUE08L0RhdGVUaW1lPjxMYWJlbFN0cmluZz5PcmlnaW4gSnVyaXNkaWN0aW9uOiBVUyB8IENvbXBhbnkgVXNlL0ludGVybmFsIFVzZSBPbmx5IHwgUmF5dGhlb24gVGVjaG5vbG9naWVzIChDb3Jwb3JhdGUgT25seSkgfCBPdGhlciBJbmZvcm1hdGlvbiAoTm90IFJlcXVpcmluZyBhbiBFeHBvcnQgQ29udHJvbCBNYXJraW5nKSB8IE5vIG1hcmtpbmcgYXBwbGllZCBieSB0aGUgdG9vbDwvTGFiZWxTdHJpbmc+PC9pdGVtPjxpdGVtPjxzaXNsIHNpc2xWZXJzaW9uPSIwIiBwb2xpY3k9ImNkZTUzYWMxLWJmNWYtNGFhZS05Y2YxLTA3NTA5ZTIzYTRiMCIgb3JpZ2luPSJ1c2VyU2VsZWN0ZWQiIC8+PFVzZXJOYW1lPlVTXDExNjExMTM8L1VzZXJOYW1lPjxEYXRlVGltZT42LzYvMjAyMyA4OjE3OjQwIFBNPC9EYXRlVGltZT48TGFiZWxTdHJpbmc+VGhpcyBhcnRpZmFjdCBoYXMgbm8gY2xhc3NpZmljYXRpb24uPC9MYWJlbFN0cmluZz48L2l0ZW0+PGl0ZW0+PHNpc2wgc2lzbFZlcnNpb249IjAiIHBvbGljeT0iY2RlNTNhYzEtYmY1Zi00YWFlLTljZjEtMDc1MDllMjNhNGIwIiBvcmlnaW49ImRlZmF1bHRWYWx1ZSI+PGVsZW1lbnQgdWlkPSJiYmE5NGM2NS1hYzNkLTRmMzQtYjJlMS04ZGUxMWVmNmYwMWMiIHZhbHVlPSIiIHhtbG5zPSJodHRwOi8vd3d3LmJvbGRvbmphbWVzLmNvbS8yMDA4LzAxL3NpZS9pbnRlcm5hbC9sYWJlbCIgLz48L3Npc2w+PFVzZXJOYW1lPlVTXDExNjExMTM8L1VzZXJOYW1lPjxEYXRlVGltZT42LzIwLzIwMjMgNDoxNTozOCBQTTwvRGF0ZVRpbWU+PExhYmVsU3RyaW5nPk9yaWdpbiBKdXJpc2RpY3Rpb246IFVTPC9MYWJlbFN0cmluZz48L2l0ZW0+PGl0ZW0+PHNpc2wgc2lzbFZlcnNpb249IjAiIHBvbGljeT0iY2RlNTNhYzEtYmY1Zi00YWFlLTljZjEtMDc1MDllMjNhNGIwIiBvcmlnaW49InVzZXJTZWxlY3RlZCI+PGVsZW1lbnQgdWlkPSJiYmE5NGM2NS1hYzNkLTRmMzQtYjJlMS04ZGUxMWVmNmYwMWMiIHZhbHVlPSIiIHhtbG5zPSJodHRwOi8vd3d3LmJvbGRvbmphbWVzLmNvbS8yMDA4LzAxL3NpZS9pbnRlcm5hbC9sYWJlbCIgLz48ZWxlbWVudCB1aWQ9ImFjZjllY2MzLTBmNDUtNDIzNC1hOTBkLWU0MzY4ZmFjZDk4MSIgdmFsdWU9IiIgeG1sbnM9Imh0dHA6Ly93d3cuYm9sZG9uamFtZXMuY29tLzIwMDgvMDEvc2llL2ludGVybmFsL2xhYmVsIiAvPjxlbGVtZW50IHVpZD0iNjlkMDBhY2QtODljNC00NGUwLTg0YWUtZTU4ZGExN2Y0ODVjIiB2YWx1ZT0iIiB4bWxucz0iaHR0cDovL3d3dy5ib2xkb25qYW1lcy5jb20vMjAwOC8wMS9zaWUvaW50ZXJuYWwvbGFiZWwiIC8+PGVsZW1lbnQgdWlkPSJiYzJiN2MwMS02ZGIxLTRlN2QtODhkMS1mYzYxNjc0Zjg2ZmQiIHZhbHVlPSIiIHhtbG5zPSJodHRwOi8vd3d3LmJvbGRvbmphbWVzLmNvbS8yMDA4LzAxL3NpZS9pbnRlcm5hbC9sYWJlbCIgLz48ZWxlbWVudCB1aWQ9IjkyZTk5M2EzLWFmMzItNGFmYi1hYTE5LTNhNDljZGI4MmM3YSIgdmFsdWU9IiIgeG1sbnM9Imh0dHA6Ly93d3cuYm9sZG9uamFtZXMuY29tLzIwMDgvMDEvc2llL2ludGVybmFsL2xhYmVsIiAvPjxlbGVtZW50IHVpZD0iYTI3ZjY3MWYtMDQ1YS00OWQyLWIyMzgtNGYzY2EyZTBiMGJiIiB2YWx1ZT0iIiB4bWxucz0iaHR0cDovL3d3dy5ib2xkb25qYW1lcy5jb20vMjAwOC8wMS9zaWUvaW50ZXJuYWwvbGFiZWwiIC8+PC9zaXNsPjxVc2VyTmFtZT5BRFhVXEUyMTE2MTExMzwvVXNlck5hbWU+PERhdGVUaW1lPjgvMTQvMjAyMyAxOjQ5OjI0IFBNPC9EYXRlVGltZT48TGFiZWxTdHJpbmc+RXhwb3J0IENvbnRyb2wgQ291bnRyeTogVVMgIHwgQ29tcGFueSBVc2UgfCBSYXl0aGVvbiBUZWNobm9sb2dpZXMgfCBPdGhlciBJbmZvcm1hdGlvbiAoTm90IFJlcXVpcmluZyBhbiBFeHBvcnQgQ29udHJvbCBNYXJraW5nKSB8IE5vIHZpc3VhbCBtYXJraW5nIGFwcGxpZWQgYnkgdGhlIHRvb2wgfCBObyBUZWNoIERhdGE8L0xhYmVsU3RyaW5nPjwvaXRlbT48aXRlbT48c2lzbCBzaXNsVmVyc2lvbj0iMCIgcG9saWN5PSJjZGU1M2FjMS1iZjVmLTRhYWUtOWNmMS0wNzUwOWUyM2E0YjAiIG9yaWdpbj0idXNlclNlbGVjdGVkIj48ZWxlbWVudCB1aWQ9ImFjZjllY2MzLTBmNDUtNDIzNC1hOTBkLWU0MzY4ZmFjZDk4MSIgdmFsdWU9IiIgeG1sbnM9Imh0dHA6Ly93d3cuYm9sZG9uamFtZXMuY29tLzIwMDgvMDEvc2llL2ludGVybmFsL2xhYmVsIiAvPjxlbGVtZW50IHVpZD0iNjlkMDBhY2QtODljNC00NGUwLTg0YWUtZTU4ZGExN2Y0ODVjIiB2YWx1ZT0iIiB4bWxucz0iaHR0cDovL3d3dy5ib2xkb25qYW1lcy5jb20vMjAwOC8wMS9zaWUvaW50ZXJuYWwvbGFiZWwiIC8+PGVsZW1lbnQgdWlkPSJiYmE5NGM2NS1hYzNkLTRmMzQtYjJlMS04ZGUxMWVmNmYwMWMiIHZhbHVlPSIiIHhtbG5zPSJodHRwOi8vd3d3LmJvbGRvbmphbWVzLmNvbS8yMDA4LzAxL3NpZS9pbnRlcm5hbC9sYWJlbCIgLz48ZWxlbWVudCB1aWQ9ImJjMmI3YzAxLTZkYjEtNGU3ZC04OGQxLWZjNjE2NzRmODZmZCIgdmFsdWU9IiIgeG1sbnM9Imh0dHA6Ly93d3cuYm9sZG9uamFtZXMuY29tLzIwMDgvMDEvc2llL2ludGVybmFsL2xhYmVsIiAvPjxlbGVtZW50IHVpZD0iOTJlOTkzYTMtYWYzMi00YWZiLWFhMTktM2E0OWNkYjgyYzdhIiB2YWx1ZT0iIiB4bWxucz0iaHR0cDovL3d3dy5ib2xkb25qYW1lcy5jb20vMjAwOC8wMS9zaWUvaW50ZXJuYWwvbGFiZWwiIC8+PC9zaXNsPjxVc2VyTmFtZT5BRFhVXEUyMTE2MTExMzwvVXNlck5hbWU+PERhdGVUaW1lPjgvMTcvMjAyMyAyOjI0OjQzIFBNPC9EYXRlVGltZT48TGFiZWxTdHJpbmc+RXhwb3J0IENvbnRyb2wgQ291bnRyeTogVVMgIHwgQ29tcGFueSBVc2UvSW50ZXJuYWwgVXNlIE9ubHkgfCBSVFggQ29ycG9yYXRpb24gKENvcnBvcmF0ZSkgfCBPdGhlciBJbmZvcm1hdGlvbiAoTm90IFJlcXVpcmluZyBhbiBFeHBvcnQgQ29udHJvbCBNYXJraW5nKSB8IE5vIHZpc3VhbCBtYXJraW5nIGFwcGxpZWQgYnkgdGhlIHRvb2w8L0xhYmVsU3RyaW5nPjwvaXRlbT48aXRlbT48c2lzbCBzaXNsVmVyc2lvbj0iMCIgcG9saWN5PSJjZGU1M2FjMS1iZjVmLTRhYWUtOWNmMS0wNzUwOWUyM2E0YjAiIG9yaWdpbj0idXNlclNlbGVjdGVkIj48ZWxlbWVudCB1aWQ9ImRlY2VjYmQ2LWRhM2ItNDZmZS04ZjAwLWY5ZDlkZWVhMmVlMSIgdmFsdWU9IiIgeG1sbnM9Imh0dHA6Ly93d3cuYm9sZG9uamFtZXMuY29tLzIwMDgvMDEvc2llL2ludGVybmFsL2xhYmVsIiAvPjxlbGVtZW50IHVpZD0iYmJhOTRjNjUtYWMzZC00ZjM0LWIyZTEtOGRlMTFlZjZmMDFjIiB2YWx1ZT0iIiB4bWxucz0iaHR0cDovL3d3dy5ib2xkb25qYW1lcy5jb20vMjAwOC8wMS9zaWUvaW50ZXJuYWwvbGFiZWwiIC8+PGVsZW1lbnQgdWlkPSJhMDZkYTRkYS1hMjYzLTQxMzYtYjRmZC1mMjhhMTdkMzAxODgiIHZhbHVlPSIiIHhtbG5zPSJodHRwOi8vd3d3LmJvbGRvbmphbWVzLmNvbS8yMDA4LzAxL3NpZS9pbnRlcm5hbC9sYWJlbCIgLz48ZWxlbWVudCB1aWQ9ImJjMmI3YzAxLTZkYjEtNGU3ZC04OGQxLWZjNjE2NzRmODZmZCIgdmFsdWU9IiIgeG1sbnM9Imh0dHA6Ly93d3cuYm9sZG9uamFtZXMuY29tLzIwMDgvMDEvc2llL2ludGVybmFsL2xhYmVsIiAvPjxlbGVtZW50IHVpZD0iOTJlOTkzYTMtYWYzMi00YWZiLWFhMTktM2E0OWNkYjgyYzdhIiB2YWx1ZT0iIiB4bWxucz0iaHR0cDovL3d3dy5ib2xkb25qYW1lcy5jb20vMjAwOC8wMS9zaWUvaW50ZXJuYWwvbGFiZWwiIC8+PC9zaXNsPjxVc2VyTmFtZT5BRFhVXEUyMTE2MTExMzwvVXNlck5hbWU+PERhdGVUaW1lPjEyLzI4LzIwMjQgMjo0MzowOSBQTTwvRGF0ZVRpbWU+PExhYmVsU3RyaW5nPkV4cG9ydCBDb250cm9sIENvdW50cnk6IFVTICB8IFVucmVzdHJpY3RlZCBDb250ZW50IHwgVXNlIFByZWV4aXN0aW5nIE1hcmtpbmcgKG5vdCBhcHBsaWVkIGJ5IHRoaXMgdG9vbCkgfCBPdGhlciBJbmZvcm1hdGlvbiAoTm90IFJlcXVpcmluZyBhbiBFeHBvcnQgQ29udHJvbCBNYXJraW5nKSB8IE5vIHZpc3VhbCBtYXJraW5nIGFwcGxpZWQgYnkgdGhlIHRvb2w8L0xhYmVsU3RyaW5nPjwvaXRlbT48L2xhYmVsSGlzdG9yeT4=</Value>
</WrappedLabelHistory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A49450BF7B11147AA8C116BA14E6848" ma:contentTypeVersion="3" ma:contentTypeDescription="Create a new document." ma:contentTypeScope="" ma:versionID="2f526d967ba0e1a83719eb98f719f691">
  <xsd:schema xmlns:xsd="http://www.w3.org/2001/XMLSchema" xmlns:xs="http://www.w3.org/2001/XMLSchema" xmlns:p="http://schemas.microsoft.com/office/2006/metadata/properties" xmlns:ns2="1f014d26-b0c9-4719-9c4e-6e631f7a801d" targetNamespace="http://schemas.microsoft.com/office/2006/metadata/properties" ma:root="true" ma:fieldsID="ea5744fd6d356973943a54517c57327b" ns2:_="">
    <xsd:import namespace="1f014d26-b0c9-4719-9c4e-6e631f7a801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VIOL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f014d26-b0c9-4719-9c4e-6e631f7a801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VIOLATION" ma:index="10" nillable="true" ma:displayName="VIOLATION" ma:internalName="VIOLAT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IOLATION xmlns="1f014d26-b0c9-4719-9c4e-6e631f7a801d">FALSE</VIOLATION>
  </documentManagement>
</p:properties>
</file>

<file path=customXml/item4.xml><?xml version="1.0" encoding="utf-8"?>
<sisl xmlns:xsi="http://www.w3.org/2001/XMLSchema-instance" xmlns:xsd="http://www.w3.org/2001/XMLSchema" xmlns="http://www.boldonjames.com/2008/01/sie/internal/label" sislVersion="0" policy="cde53ac1-bf5f-4aae-9cf1-07509e23a4b0" origin="userSelected">
  <element uid="dececbd6-da3b-46fe-8f00-f9d9deea2ee1" value=""/>
  <element uid="bba94c65-ac3d-4f34-b2e1-8de11ef6f01c" value=""/>
  <element uid="a06da4da-a263-4136-b4fd-f28a17d30188" value=""/>
  <element uid="bc2b7c01-6db1-4e7d-88d1-fc61674f86fd" value=""/>
  <element uid="92e993a3-af32-4afb-aa19-3a49cdb82c7a" value=""/>
</sisl>
</file>

<file path=customXml/item5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ADD14C4-DDAD-426C-A577-B7F88C24A91D}">
  <ds:schemaRefs>
    <ds:schemaRef ds:uri="http://www.boldonjames.com/2016/02/Classifier/internal/wrappedLabelHistory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F768F78F-F636-41F0-9B4F-B3053C21A3B1}">
  <ds:schemaRefs>
    <ds:schemaRef ds:uri="1f014d26-b0c9-4719-9c4e-6e631f7a801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2AE5F23F-329C-4DBF-9D60-45A5F548688A}">
  <ds:schemaRefs>
    <ds:schemaRef ds:uri="1f014d26-b0c9-4719-9c4e-6e631f7a801d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4.xml><?xml version="1.0" encoding="utf-8"?>
<ds:datastoreItem xmlns:ds="http://schemas.openxmlformats.org/officeDocument/2006/customXml" ds:itemID="{4E9627E5-DB7D-46FA-B88C-40AF094D1F62}">
  <ds:schemaRefs>
    <ds:schemaRef ds:uri="http://www.w3.org/2001/XMLSchema"/>
    <ds:schemaRef ds:uri="http://www.boldonjames.com/2008/01/sie/internal/label"/>
  </ds:schemaRefs>
</ds:datastoreItem>
</file>

<file path=customXml/itemProps5.xml><?xml version="1.0" encoding="utf-8"?>
<ds:datastoreItem xmlns:ds="http://schemas.openxmlformats.org/officeDocument/2006/customXml" ds:itemID="{4F85E5AD-1BCC-408B-B532-7B415316D2C0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4447dd6a-a4a1-440b-a6a3-9124ef1ee017}" enabled="1" method="Privileged" siteId="{7a18110d-ef9b-4274-acef-e62ab0fe28ed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73</TotalTime>
  <Words>619</Words>
  <Application>Microsoft Office PowerPoint</Application>
  <PresentationFormat>Widescreen</PresentationFormat>
  <Paragraphs>53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COL: Jurisdiction Slide</vt:lpstr>
      <vt:lpstr>COL Masters: Covers</vt:lpstr>
      <vt:lpstr>COL Masters: Content</vt:lpstr>
      <vt:lpstr>COL Masters: Section Breakers</vt:lpstr>
      <vt:lpstr>COL: Jurisdiction Slide</vt:lpstr>
      <vt:lpstr>PowerPoint Presentation</vt:lpstr>
      <vt:lpstr>An Efficient Implementation of Kociemba's Two-Phase Algorithm</vt:lpstr>
      <vt:lpstr>Breaking Down the Cube</vt:lpstr>
      <vt:lpstr>Representing the Cube Digitally</vt:lpstr>
      <vt:lpstr>Phase 1: Finding the G1 Subgroup </vt:lpstr>
      <vt:lpstr>Phase 2: The Final Solution</vt:lpstr>
      <vt:lpstr>Algorithm Efficiency</vt:lpstr>
      <vt:lpstr>Conclusion &amp; Bonus Areas</vt:lpstr>
    </vt:vector>
  </TitlesOfParts>
  <Company>Collins Aerospace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Murthy, Ramakrishnan (IND)</dc:creator>
  <cp:keywords>https:/corpid.rtx.com</cp:keywords>
  <dc:description>Mar. 2025</dc:description>
  <cp:lastModifiedBy>KIIT</cp:lastModifiedBy>
  <cp:revision>7</cp:revision>
  <dcterms:created xsi:type="dcterms:W3CDTF">2025-07-11T03:39:18Z</dcterms:created>
  <dcterms:modified xsi:type="dcterms:W3CDTF">2025-08-02T05:31:43Z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ocIndexRef">
    <vt:lpwstr>d11ccf89-9507-4f51-9f46-aad6600adf14</vt:lpwstr>
  </property>
  <property fmtid="{D5CDD505-2E9C-101B-9397-08002B2CF9AE}" pid="3" name="bjSaver">
    <vt:lpwstr>A2AB0OuaTTiL2YVHw3qxYann2Jd9uCN6</vt:lpwstr>
  </property>
  <property fmtid="{D5CDD505-2E9C-101B-9397-08002B2CF9AE}" pid="4" name="bjClsUserRVM">
    <vt:lpwstr>[]</vt:lpwstr>
  </property>
  <property fmtid="{D5CDD505-2E9C-101B-9397-08002B2CF9AE}" pid="5" name="MSIP_Label_4447dd6a-a4a1-440b-a6a3-9124ef1ee017_Enabled">
    <vt:lpwstr>true</vt:lpwstr>
  </property>
  <property fmtid="{D5CDD505-2E9C-101B-9397-08002B2CF9AE}" pid="6" name="MSIP_Label_4447dd6a-a4a1-440b-a6a3-9124ef1ee017_SetDate">
    <vt:lpwstr>2022-12-09T16:32:43Z</vt:lpwstr>
  </property>
  <property fmtid="{D5CDD505-2E9C-101B-9397-08002B2CF9AE}" pid="7" name="MSIP_Label_4447dd6a-a4a1-440b-a6a3-9124ef1ee017_Method">
    <vt:lpwstr>Privileged</vt:lpwstr>
  </property>
  <property fmtid="{D5CDD505-2E9C-101B-9397-08002B2CF9AE}" pid="8" name="MSIP_Label_4447dd6a-a4a1-440b-a6a3-9124ef1ee017_Name">
    <vt:lpwstr>NO TECH DATA</vt:lpwstr>
  </property>
  <property fmtid="{D5CDD505-2E9C-101B-9397-08002B2CF9AE}" pid="9" name="MSIP_Label_4447dd6a-a4a1-440b-a6a3-9124ef1ee017_SiteId">
    <vt:lpwstr>7a18110d-ef9b-4274-acef-e62ab0fe28ed</vt:lpwstr>
  </property>
  <property fmtid="{D5CDD505-2E9C-101B-9397-08002B2CF9AE}" pid="10" name="MSIP_Label_4447dd6a-a4a1-440b-a6a3-9124ef1ee017_ActionId">
    <vt:lpwstr>9a5bf9cd-cf11-4485-9abb-891aabd778e5</vt:lpwstr>
  </property>
  <property fmtid="{D5CDD505-2E9C-101B-9397-08002B2CF9AE}" pid="11" name="MSIP_Label_4447dd6a-a4a1-440b-a6a3-9124ef1ee017_ContentBits">
    <vt:lpwstr>0</vt:lpwstr>
  </property>
  <property fmtid="{D5CDD505-2E9C-101B-9397-08002B2CF9AE}" pid="12" name="ContentTypeId">
    <vt:lpwstr>0x010100FA49450BF7B11147AA8C116BA14E6848</vt:lpwstr>
  </property>
  <property fmtid="{D5CDD505-2E9C-101B-9397-08002B2CF9AE}" pid="13" name="bjLabelHistoryID">
    <vt:lpwstr>{EADD14C4-DDAD-426C-A577-B7F88C24A91D}</vt:lpwstr>
  </property>
  <property fmtid="{D5CDD505-2E9C-101B-9397-08002B2CF9AE}" pid="14" name="bjDocumentSecurityLabel">
    <vt:lpwstr>Export Control Country: US  | Unrestricted Content | Use Preexisting Marking (not applied by this tool) | Other Information (Not Requiring an Export Control Marking) | No visual marking applied by the tool</vt:lpwstr>
  </property>
  <property fmtid="{D5CDD505-2E9C-101B-9397-08002B2CF9AE}" pid="15" name="bjDocumentLabelXML">
    <vt:lpwstr>&lt;?xml version="1.0" encoding="us-ascii"?&gt;&lt;sisl xmlns:xsd="http://www.w3.org/2001/XMLSchema" xmlns:xsi="http://www.w3.org/2001/XMLSchema-instance" sislVersion="0" policy="cde53ac1-bf5f-4aae-9cf1-07509e23a4b0" origin="userSelected" xmlns="http://www.boldonj</vt:lpwstr>
  </property>
  <property fmtid="{D5CDD505-2E9C-101B-9397-08002B2CF9AE}" pid="16" name="bjDocumentLabelXML-0">
    <vt:lpwstr>ames.com/2008/01/sie/internal/label" /&gt;</vt:lpwstr>
  </property>
  <property fmtid="{D5CDD505-2E9C-101B-9397-08002B2CF9AE}" pid="17" name="bjLabelRefreshRequired">
    <vt:lpwstr>FileClassifier</vt:lpwstr>
  </property>
</Properties>
</file>

<file path=docProps/thumbnail.jpeg>
</file>